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6" r:id="rId2"/>
    <p:sldMasterId id="2147483663" r:id="rId3"/>
  </p:sldMasterIdLst>
  <p:notesMasterIdLst>
    <p:notesMasterId r:id="rId115"/>
  </p:notesMasterIdLst>
  <p:handoutMasterIdLst>
    <p:handoutMasterId r:id="rId116"/>
  </p:handoutMasterIdLst>
  <p:sldIdLst>
    <p:sldId id="278" r:id="rId4"/>
    <p:sldId id="262" r:id="rId5"/>
    <p:sldId id="257" r:id="rId6"/>
    <p:sldId id="260" r:id="rId7"/>
    <p:sldId id="261" r:id="rId8"/>
    <p:sldId id="279" r:id="rId9"/>
    <p:sldId id="283" r:id="rId10"/>
    <p:sldId id="280" r:id="rId11"/>
    <p:sldId id="430" r:id="rId12"/>
    <p:sldId id="431" r:id="rId13"/>
    <p:sldId id="353" r:id="rId14"/>
    <p:sldId id="432" r:id="rId15"/>
    <p:sldId id="356" r:id="rId16"/>
    <p:sldId id="358" r:id="rId17"/>
    <p:sldId id="433" r:id="rId18"/>
    <p:sldId id="360" r:id="rId19"/>
    <p:sldId id="282" r:id="rId20"/>
    <p:sldId id="287" r:id="rId21"/>
    <p:sldId id="434" r:id="rId22"/>
    <p:sldId id="291" r:id="rId23"/>
    <p:sldId id="435" r:id="rId24"/>
    <p:sldId id="286" r:id="rId25"/>
    <p:sldId id="436" r:id="rId26"/>
    <p:sldId id="294" r:id="rId27"/>
    <p:sldId id="295" r:id="rId28"/>
    <p:sldId id="299" r:id="rId29"/>
    <p:sldId id="305" r:id="rId30"/>
    <p:sldId id="437" r:id="rId31"/>
    <p:sldId id="303" r:id="rId32"/>
    <p:sldId id="405" r:id="rId33"/>
    <p:sldId id="314" r:id="rId34"/>
    <p:sldId id="429" r:id="rId35"/>
    <p:sldId id="318" r:id="rId36"/>
    <p:sldId id="319" r:id="rId37"/>
    <p:sldId id="311" r:id="rId38"/>
    <p:sldId id="322" r:id="rId39"/>
    <p:sldId id="323" r:id="rId40"/>
    <p:sldId id="325" r:id="rId41"/>
    <p:sldId id="438" r:id="rId42"/>
    <p:sldId id="328" r:id="rId43"/>
    <p:sldId id="439" r:id="rId44"/>
    <p:sldId id="334" r:id="rId45"/>
    <p:sldId id="409" r:id="rId46"/>
    <p:sldId id="410" r:id="rId47"/>
    <p:sldId id="413" r:id="rId48"/>
    <p:sldId id="335" r:id="rId49"/>
    <p:sldId id="337" r:id="rId50"/>
    <p:sldId id="440" r:id="rId51"/>
    <p:sldId id="415" r:id="rId52"/>
    <p:sldId id="441" r:id="rId53"/>
    <p:sldId id="417" r:id="rId54"/>
    <p:sldId id="442" r:id="rId55"/>
    <p:sldId id="418" r:id="rId56"/>
    <p:sldId id="420" r:id="rId57"/>
    <p:sldId id="414" r:id="rId58"/>
    <p:sldId id="339" r:id="rId59"/>
    <p:sldId id="341" r:id="rId60"/>
    <p:sldId id="443" r:id="rId61"/>
    <p:sldId id="345" r:id="rId62"/>
    <p:sldId id="348" r:id="rId63"/>
    <p:sldId id="421" r:id="rId64"/>
    <p:sldId id="444" r:id="rId65"/>
    <p:sldId id="445" r:id="rId66"/>
    <p:sldId id="422" r:id="rId67"/>
    <p:sldId id="446" r:id="rId68"/>
    <p:sldId id="350" r:id="rId69"/>
    <p:sldId id="361" r:id="rId70"/>
    <p:sldId id="364" r:id="rId71"/>
    <p:sldId id="365" r:id="rId72"/>
    <p:sldId id="367" r:id="rId73"/>
    <p:sldId id="447" r:id="rId74"/>
    <p:sldId id="370" r:id="rId75"/>
    <p:sldId id="377" r:id="rId76"/>
    <p:sldId id="448" r:id="rId77"/>
    <p:sldId id="379" r:id="rId78"/>
    <p:sldId id="381" r:id="rId79"/>
    <p:sldId id="382" r:id="rId80"/>
    <p:sldId id="383" r:id="rId81"/>
    <p:sldId id="386" r:id="rId82"/>
    <p:sldId id="449" r:id="rId83"/>
    <p:sldId id="450" r:id="rId84"/>
    <p:sldId id="451" r:id="rId85"/>
    <p:sldId id="389" r:id="rId86"/>
    <p:sldId id="423" r:id="rId87"/>
    <p:sldId id="452" r:id="rId88"/>
    <p:sldId id="424" r:id="rId89"/>
    <p:sldId id="453" r:id="rId90"/>
    <p:sldId id="454" r:id="rId91"/>
    <p:sldId id="455" r:id="rId92"/>
    <p:sldId id="425" r:id="rId93"/>
    <p:sldId id="456" r:id="rId94"/>
    <p:sldId id="426" r:id="rId95"/>
    <p:sldId id="427" r:id="rId96"/>
    <p:sldId id="457" r:id="rId97"/>
    <p:sldId id="428" r:id="rId98"/>
    <p:sldId id="458" r:id="rId99"/>
    <p:sldId id="459" r:id="rId100"/>
    <p:sldId id="460" r:id="rId101"/>
    <p:sldId id="285" r:id="rId102"/>
    <p:sldId id="392" r:id="rId103"/>
    <p:sldId id="393" r:id="rId104"/>
    <p:sldId id="394" r:id="rId105"/>
    <p:sldId id="395" r:id="rId106"/>
    <p:sldId id="398" r:id="rId107"/>
    <p:sldId id="401" r:id="rId108"/>
    <p:sldId id="399" r:id="rId109"/>
    <p:sldId id="402" r:id="rId110"/>
    <p:sldId id="403" r:id="rId111"/>
    <p:sldId id="263" r:id="rId112"/>
    <p:sldId id="404" r:id="rId113"/>
    <p:sldId id="272" r:id="rId114"/>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699D5A-237B-4451-988D-F399299D36EC}">
          <p14:sldIdLst>
            <p14:sldId id="278"/>
            <p14:sldId id="262"/>
            <p14:sldId id="257"/>
            <p14:sldId id="260"/>
            <p14:sldId id="261"/>
            <p14:sldId id="279"/>
            <p14:sldId id="283"/>
            <p14:sldId id="280"/>
            <p14:sldId id="430"/>
            <p14:sldId id="431"/>
            <p14:sldId id="353"/>
            <p14:sldId id="432"/>
            <p14:sldId id="356"/>
            <p14:sldId id="358"/>
            <p14:sldId id="433"/>
            <p14:sldId id="360"/>
            <p14:sldId id="282"/>
            <p14:sldId id="287"/>
            <p14:sldId id="434"/>
            <p14:sldId id="291"/>
            <p14:sldId id="435"/>
            <p14:sldId id="286"/>
            <p14:sldId id="436"/>
            <p14:sldId id="294"/>
            <p14:sldId id="295"/>
            <p14:sldId id="299"/>
            <p14:sldId id="305"/>
            <p14:sldId id="437"/>
            <p14:sldId id="303"/>
            <p14:sldId id="405"/>
            <p14:sldId id="314"/>
            <p14:sldId id="429"/>
            <p14:sldId id="318"/>
            <p14:sldId id="319"/>
            <p14:sldId id="311"/>
            <p14:sldId id="322"/>
            <p14:sldId id="323"/>
            <p14:sldId id="325"/>
            <p14:sldId id="438"/>
            <p14:sldId id="328"/>
            <p14:sldId id="439"/>
            <p14:sldId id="334"/>
            <p14:sldId id="409"/>
            <p14:sldId id="410"/>
            <p14:sldId id="413"/>
            <p14:sldId id="335"/>
            <p14:sldId id="337"/>
            <p14:sldId id="440"/>
            <p14:sldId id="415"/>
            <p14:sldId id="441"/>
            <p14:sldId id="417"/>
            <p14:sldId id="442"/>
            <p14:sldId id="418"/>
            <p14:sldId id="420"/>
            <p14:sldId id="414"/>
            <p14:sldId id="339"/>
            <p14:sldId id="341"/>
            <p14:sldId id="443"/>
            <p14:sldId id="345"/>
          </p14:sldIdLst>
        </p14:section>
        <p14:section name="Untitled Section" id="{310BC598-FC88-4938-92C7-08ED50F5C831}">
          <p14:sldIdLst>
            <p14:sldId id="348"/>
            <p14:sldId id="421"/>
            <p14:sldId id="444"/>
            <p14:sldId id="445"/>
            <p14:sldId id="422"/>
            <p14:sldId id="446"/>
            <p14:sldId id="350"/>
            <p14:sldId id="361"/>
            <p14:sldId id="364"/>
            <p14:sldId id="365"/>
            <p14:sldId id="367"/>
            <p14:sldId id="447"/>
            <p14:sldId id="370"/>
            <p14:sldId id="377"/>
            <p14:sldId id="448"/>
            <p14:sldId id="379"/>
            <p14:sldId id="381"/>
            <p14:sldId id="382"/>
            <p14:sldId id="383"/>
            <p14:sldId id="386"/>
            <p14:sldId id="449"/>
            <p14:sldId id="450"/>
            <p14:sldId id="451"/>
            <p14:sldId id="389"/>
            <p14:sldId id="423"/>
            <p14:sldId id="452"/>
            <p14:sldId id="424"/>
            <p14:sldId id="453"/>
            <p14:sldId id="454"/>
            <p14:sldId id="455"/>
            <p14:sldId id="425"/>
            <p14:sldId id="456"/>
            <p14:sldId id="426"/>
            <p14:sldId id="427"/>
            <p14:sldId id="457"/>
            <p14:sldId id="428"/>
            <p14:sldId id="458"/>
            <p14:sldId id="459"/>
            <p14:sldId id="460"/>
            <p14:sldId id="285"/>
            <p14:sldId id="392"/>
            <p14:sldId id="393"/>
            <p14:sldId id="394"/>
            <p14:sldId id="395"/>
            <p14:sldId id="398"/>
            <p14:sldId id="401"/>
            <p14:sldId id="399"/>
            <p14:sldId id="402"/>
            <p14:sldId id="403"/>
            <p14:sldId id="263"/>
            <p14:sldId id="404"/>
            <p14:sldId id="27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736" userDrawn="1">
          <p15:clr>
            <a:srgbClr val="A4A3A4"/>
          </p15:clr>
        </p15:guide>
        <p15:guide id="2" pos="147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rgey Nikolskiy" initials="SN" lastIdx="2" clrIdx="0">
    <p:extLst>
      <p:ext uri="{19B8F6BF-5375-455C-9EA6-DF929625EA0E}">
        <p15:presenceInfo xmlns:p15="http://schemas.microsoft.com/office/powerpoint/2012/main" userId="S::Sergey_Nikolskiy@epam.com::1e246b86-8f80-41d0-95d3-233826f349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33C41"/>
    <a:srgbClr val="FEFEF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C3E2D9-25EC-4EDB-9DAD-1875AED603CE}" v="73" dt="2019-11-06T18:17:24.2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70505" autoAdjust="0"/>
  </p:normalViewPr>
  <p:slideViewPr>
    <p:cSldViewPr snapToGrid="0">
      <p:cViewPr varScale="1">
        <p:scale>
          <a:sx n="106" d="100"/>
          <a:sy n="106" d="100"/>
        </p:scale>
        <p:origin x="1626"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7" d="100"/>
          <a:sy n="87" d="100"/>
        </p:scale>
        <p:origin x="3840" y="66"/>
      </p:cViewPr>
      <p:guideLst>
        <p:guide orient="horz" pos="2736"/>
        <p:guide pos="147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commentAuthors" Target="commentAuthors.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microsoft.com/office/2015/10/relationships/revisionInfo" Target="revisionInfo.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presProps" Target="pres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viewProps" Target="viewProps.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ey Nikolskiy" userId="1e246b86-8f80-41d0-95d3-233826f34991" providerId="ADAL" clId="{BEC3E2D9-25EC-4EDB-9DAD-1875AED603CE}"/>
    <pc:docChg chg="undo redo custSel addSld delSld modSld sldOrd modSection">
      <pc:chgData name="Sergey Nikolskiy" userId="1e246b86-8f80-41d0-95d3-233826f34991" providerId="ADAL" clId="{BEC3E2D9-25EC-4EDB-9DAD-1875AED603CE}" dt="2019-11-06T18:20:16.393" v="2431" actId="1076"/>
      <pc:docMkLst>
        <pc:docMk/>
      </pc:docMkLst>
      <pc:sldChg chg="delSp modNotesTx">
        <pc:chgData name="Sergey Nikolskiy" userId="1e246b86-8f80-41d0-95d3-233826f34991" providerId="ADAL" clId="{BEC3E2D9-25EC-4EDB-9DAD-1875AED603CE}" dt="2019-11-06T16:58:25.758" v="505" actId="20577"/>
        <pc:sldMkLst>
          <pc:docMk/>
          <pc:sldMk cId="1819864681" sldId="280"/>
        </pc:sldMkLst>
        <pc:picChg chg="del">
          <ac:chgData name="Sergey Nikolskiy" userId="1e246b86-8f80-41d0-95d3-233826f34991" providerId="ADAL" clId="{BEC3E2D9-25EC-4EDB-9DAD-1875AED603CE}" dt="2019-11-06T15:52:17.344" v="2" actId="478"/>
          <ac:picMkLst>
            <pc:docMk/>
            <pc:sldMk cId="1819864681" sldId="280"/>
            <ac:picMk id="8" creationId="{DE0B723B-CC6D-40F1-AC3F-D0ABC28E3735}"/>
          </ac:picMkLst>
        </pc:picChg>
        <pc:picChg chg="del">
          <ac:chgData name="Sergey Nikolskiy" userId="1e246b86-8f80-41d0-95d3-233826f34991" providerId="ADAL" clId="{BEC3E2D9-25EC-4EDB-9DAD-1875AED603CE}" dt="2019-11-06T15:52:17.344" v="2" actId="478"/>
          <ac:picMkLst>
            <pc:docMk/>
            <pc:sldMk cId="1819864681" sldId="280"/>
            <ac:picMk id="10" creationId="{C4DB5E7D-66E5-48D5-ACEB-8737A2C25052}"/>
          </ac:picMkLst>
        </pc:picChg>
        <pc:cxnChg chg="del">
          <ac:chgData name="Sergey Nikolskiy" userId="1e246b86-8f80-41d0-95d3-233826f34991" providerId="ADAL" clId="{BEC3E2D9-25EC-4EDB-9DAD-1875AED603CE}" dt="2019-11-06T15:52:19.208" v="3" actId="478"/>
          <ac:cxnSpMkLst>
            <pc:docMk/>
            <pc:sldMk cId="1819864681" sldId="280"/>
            <ac:cxnSpMk id="9" creationId="{A6442C05-3BF1-421C-97F6-FDE6E470D007}"/>
          </ac:cxnSpMkLst>
        </pc:cxnChg>
        <pc:cxnChg chg="del">
          <ac:chgData name="Sergey Nikolskiy" userId="1e246b86-8f80-41d0-95d3-233826f34991" providerId="ADAL" clId="{BEC3E2D9-25EC-4EDB-9DAD-1875AED603CE}" dt="2019-11-06T15:52:17.344" v="2" actId="478"/>
          <ac:cxnSpMkLst>
            <pc:docMk/>
            <pc:sldMk cId="1819864681" sldId="280"/>
            <ac:cxnSpMk id="12" creationId="{BF8E277C-8A9B-403A-B856-84E742EB5A7F}"/>
          </ac:cxnSpMkLst>
        </pc:cxnChg>
        <pc:cxnChg chg="del">
          <ac:chgData name="Sergey Nikolskiy" userId="1e246b86-8f80-41d0-95d3-233826f34991" providerId="ADAL" clId="{BEC3E2D9-25EC-4EDB-9DAD-1875AED603CE}" dt="2019-11-06T15:52:17.344" v="2" actId="478"/>
          <ac:cxnSpMkLst>
            <pc:docMk/>
            <pc:sldMk cId="1819864681" sldId="280"/>
            <ac:cxnSpMk id="14" creationId="{D401022C-DD07-4B87-94F0-8E01EDA1825A}"/>
          </ac:cxnSpMkLst>
        </pc:cxnChg>
      </pc:sldChg>
      <pc:sldChg chg="modNotesTx">
        <pc:chgData name="Sergey Nikolskiy" userId="1e246b86-8f80-41d0-95d3-233826f34991" providerId="ADAL" clId="{BEC3E2D9-25EC-4EDB-9DAD-1875AED603CE}" dt="2019-11-06T16:59:57.575" v="520" actId="20577"/>
        <pc:sldMkLst>
          <pc:docMk/>
          <pc:sldMk cId="2269871755" sldId="282"/>
        </pc:sldMkLst>
      </pc:sldChg>
      <pc:sldChg chg="delSp modSp modNotesTx">
        <pc:chgData name="Sergey Nikolskiy" userId="1e246b86-8f80-41d0-95d3-233826f34991" providerId="ADAL" clId="{BEC3E2D9-25EC-4EDB-9DAD-1875AED603CE}" dt="2019-11-06T17:06:07.449" v="590" actId="14100"/>
        <pc:sldMkLst>
          <pc:docMk/>
          <pc:sldMk cId="153414539" sldId="286"/>
        </pc:sldMkLst>
        <pc:picChg chg="mod">
          <ac:chgData name="Sergey Nikolskiy" userId="1e246b86-8f80-41d0-95d3-233826f34991" providerId="ADAL" clId="{BEC3E2D9-25EC-4EDB-9DAD-1875AED603CE}" dt="2019-11-06T17:06:07.449" v="590" actId="14100"/>
          <ac:picMkLst>
            <pc:docMk/>
            <pc:sldMk cId="153414539" sldId="286"/>
            <ac:picMk id="3" creationId="{B34437DC-ABF5-4E7A-BB24-1C3425E0CE16}"/>
          </ac:picMkLst>
        </pc:picChg>
        <pc:picChg chg="del">
          <ac:chgData name="Sergey Nikolskiy" userId="1e246b86-8f80-41d0-95d3-233826f34991" providerId="ADAL" clId="{BEC3E2D9-25EC-4EDB-9DAD-1875AED603CE}" dt="2019-11-06T16:57:57.566" v="499" actId="478"/>
          <ac:picMkLst>
            <pc:docMk/>
            <pc:sldMk cId="153414539" sldId="286"/>
            <ac:picMk id="9" creationId="{C405EFE6-3FF5-4898-B0B2-98531D6B2CE1}"/>
          </ac:picMkLst>
        </pc:picChg>
        <pc:picChg chg="del">
          <ac:chgData name="Sergey Nikolskiy" userId="1e246b86-8f80-41d0-95d3-233826f34991" providerId="ADAL" clId="{BEC3E2D9-25EC-4EDB-9DAD-1875AED603CE}" dt="2019-11-06T16:57:57.566" v="499" actId="478"/>
          <ac:picMkLst>
            <pc:docMk/>
            <pc:sldMk cId="153414539" sldId="286"/>
            <ac:picMk id="10" creationId="{E8659001-270E-4252-BAB5-8B0DDF25FC4A}"/>
          </ac:picMkLst>
        </pc:picChg>
      </pc:sldChg>
      <pc:sldChg chg="delSp modNotesTx">
        <pc:chgData name="Sergey Nikolskiy" userId="1e246b86-8f80-41d0-95d3-233826f34991" providerId="ADAL" clId="{BEC3E2D9-25EC-4EDB-9DAD-1875AED603CE}" dt="2019-11-06T16:56:16.044" v="493" actId="20577"/>
        <pc:sldMkLst>
          <pc:docMk/>
          <pc:sldMk cId="944151086" sldId="287"/>
        </pc:sldMkLst>
        <pc:picChg chg="del">
          <ac:chgData name="Sergey Nikolskiy" userId="1e246b86-8f80-41d0-95d3-233826f34991" providerId="ADAL" clId="{BEC3E2D9-25EC-4EDB-9DAD-1875AED603CE}" dt="2019-11-06T16:55:11.907" v="482" actId="478"/>
          <ac:picMkLst>
            <pc:docMk/>
            <pc:sldMk cId="944151086" sldId="287"/>
            <ac:picMk id="9" creationId="{234699A4-DC12-4C0A-A5F1-3AE8D247BC4B}"/>
          </ac:picMkLst>
        </pc:picChg>
        <pc:picChg chg="del">
          <ac:chgData name="Sergey Nikolskiy" userId="1e246b86-8f80-41d0-95d3-233826f34991" providerId="ADAL" clId="{BEC3E2D9-25EC-4EDB-9DAD-1875AED603CE}" dt="2019-11-06T16:55:11.907" v="482" actId="478"/>
          <ac:picMkLst>
            <pc:docMk/>
            <pc:sldMk cId="944151086" sldId="287"/>
            <ac:picMk id="10" creationId="{6D2176F6-BCF3-4000-87B9-B1780BA8FFB5}"/>
          </ac:picMkLst>
        </pc:picChg>
      </pc:sldChg>
      <pc:sldChg chg="delSp modSp modNotesTx">
        <pc:chgData name="Sergey Nikolskiy" userId="1e246b86-8f80-41d0-95d3-233826f34991" providerId="ADAL" clId="{BEC3E2D9-25EC-4EDB-9DAD-1875AED603CE}" dt="2019-11-06T17:05:55.224" v="588" actId="14100"/>
        <pc:sldMkLst>
          <pc:docMk/>
          <pc:sldMk cId="3803770085" sldId="291"/>
        </pc:sldMkLst>
        <pc:picChg chg="mod">
          <ac:chgData name="Sergey Nikolskiy" userId="1e246b86-8f80-41d0-95d3-233826f34991" providerId="ADAL" clId="{BEC3E2D9-25EC-4EDB-9DAD-1875AED603CE}" dt="2019-11-06T17:05:55.224" v="588" actId="14100"/>
          <ac:picMkLst>
            <pc:docMk/>
            <pc:sldMk cId="3803770085" sldId="291"/>
            <ac:picMk id="6" creationId="{81FD03FA-7D73-446D-8151-EA57C2A223DF}"/>
          </ac:picMkLst>
        </pc:picChg>
        <pc:picChg chg="del">
          <ac:chgData name="Sergey Nikolskiy" userId="1e246b86-8f80-41d0-95d3-233826f34991" providerId="ADAL" clId="{BEC3E2D9-25EC-4EDB-9DAD-1875AED603CE}" dt="2019-11-06T16:56:59.237" v="495" actId="478"/>
          <ac:picMkLst>
            <pc:docMk/>
            <pc:sldMk cId="3803770085" sldId="291"/>
            <ac:picMk id="9" creationId="{3D69C2C0-906C-43AA-9B8D-61CC2388AA91}"/>
          </ac:picMkLst>
        </pc:picChg>
        <pc:picChg chg="del">
          <ac:chgData name="Sergey Nikolskiy" userId="1e246b86-8f80-41d0-95d3-233826f34991" providerId="ADAL" clId="{BEC3E2D9-25EC-4EDB-9DAD-1875AED603CE}" dt="2019-11-06T16:56:59.237" v="495" actId="478"/>
          <ac:picMkLst>
            <pc:docMk/>
            <pc:sldMk cId="3803770085" sldId="291"/>
            <ac:picMk id="10" creationId="{5AE65DC7-2B79-4D2E-8536-F8F44C301154}"/>
          </ac:picMkLst>
        </pc:picChg>
        <pc:picChg chg="mod">
          <ac:chgData name="Sergey Nikolskiy" userId="1e246b86-8f80-41d0-95d3-233826f34991" providerId="ADAL" clId="{BEC3E2D9-25EC-4EDB-9DAD-1875AED603CE}" dt="2019-11-06T17:05:52.298" v="587" actId="1035"/>
          <ac:picMkLst>
            <pc:docMk/>
            <pc:sldMk cId="3803770085" sldId="291"/>
            <ac:picMk id="12" creationId="{F5B51718-0C4B-4A2C-88C5-1881F84B1443}"/>
          </ac:picMkLst>
        </pc:picChg>
      </pc:sldChg>
      <pc:sldChg chg="modSp">
        <pc:chgData name="Sergey Nikolskiy" userId="1e246b86-8f80-41d0-95d3-233826f34991" providerId="ADAL" clId="{BEC3E2D9-25EC-4EDB-9DAD-1875AED603CE}" dt="2019-11-06T17:06:40.528" v="621" actId="1035"/>
        <pc:sldMkLst>
          <pc:docMk/>
          <pc:sldMk cId="3552807480" sldId="299"/>
        </pc:sldMkLst>
        <pc:picChg chg="mod">
          <ac:chgData name="Sergey Nikolskiy" userId="1e246b86-8f80-41d0-95d3-233826f34991" providerId="ADAL" clId="{BEC3E2D9-25EC-4EDB-9DAD-1875AED603CE}" dt="2019-11-06T17:06:40.528" v="621" actId="1035"/>
          <ac:picMkLst>
            <pc:docMk/>
            <pc:sldMk cId="3552807480" sldId="299"/>
            <ac:picMk id="6" creationId="{3F37D9A3-B43F-4BC7-AC3D-790CCE89FF44}"/>
          </ac:picMkLst>
        </pc:picChg>
        <pc:picChg chg="mod">
          <ac:chgData name="Sergey Nikolskiy" userId="1e246b86-8f80-41d0-95d3-233826f34991" providerId="ADAL" clId="{BEC3E2D9-25EC-4EDB-9DAD-1875AED603CE}" dt="2019-11-06T17:06:35.280" v="612" actId="14100"/>
          <ac:picMkLst>
            <pc:docMk/>
            <pc:sldMk cId="3552807480" sldId="299"/>
            <ac:picMk id="8" creationId="{62108CEA-5D85-436E-B23C-8B5355D548C5}"/>
          </ac:picMkLst>
        </pc:picChg>
      </pc:sldChg>
      <pc:sldChg chg="delSp modNotesTx">
        <pc:chgData name="Sergey Nikolskiy" userId="1e246b86-8f80-41d0-95d3-233826f34991" providerId="ADAL" clId="{BEC3E2D9-25EC-4EDB-9DAD-1875AED603CE}" dt="2019-11-06T17:07:19.210" v="626" actId="20577"/>
        <pc:sldMkLst>
          <pc:docMk/>
          <pc:sldMk cId="763746852" sldId="305"/>
        </pc:sldMkLst>
        <pc:picChg chg="del">
          <ac:chgData name="Sergey Nikolskiy" userId="1e246b86-8f80-41d0-95d3-233826f34991" providerId="ADAL" clId="{BEC3E2D9-25EC-4EDB-9DAD-1875AED603CE}" dt="2019-11-06T17:07:01.073" v="623" actId="478"/>
          <ac:picMkLst>
            <pc:docMk/>
            <pc:sldMk cId="763746852" sldId="305"/>
            <ac:picMk id="6" creationId="{24EDA893-9327-42BF-A6E3-814A7C1C2314}"/>
          </ac:picMkLst>
        </pc:picChg>
        <pc:picChg chg="del">
          <ac:chgData name="Sergey Nikolskiy" userId="1e246b86-8f80-41d0-95d3-233826f34991" providerId="ADAL" clId="{BEC3E2D9-25EC-4EDB-9DAD-1875AED603CE}" dt="2019-11-06T17:07:02.161" v="624" actId="478"/>
          <ac:picMkLst>
            <pc:docMk/>
            <pc:sldMk cId="763746852" sldId="305"/>
            <ac:picMk id="9" creationId="{5534617D-8B66-451F-829E-7E5A258BAE67}"/>
          </ac:picMkLst>
        </pc:picChg>
      </pc:sldChg>
      <pc:sldChg chg="delSp modSp modNotesTx">
        <pc:chgData name="Sergey Nikolskiy" userId="1e246b86-8f80-41d0-95d3-233826f34991" providerId="ADAL" clId="{BEC3E2D9-25EC-4EDB-9DAD-1875AED603CE}" dt="2019-11-06T17:19:35.111" v="849" actId="6549"/>
        <pc:sldMkLst>
          <pc:docMk/>
          <pc:sldMk cId="1416583952" sldId="325"/>
        </pc:sldMkLst>
        <pc:picChg chg="mod">
          <ac:chgData name="Sergey Nikolskiy" userId="1e246b86-8f80-41d0-95d3-233826f34991" providerId="ADAL" clId="{BEC3E2D9-25EC-4EDB-9DAD-1875AED603CE}" dt="2019-11-06T17:18:44.647" v="841" actId="1076"/>
          <ac:picMkLst>
            <pc:docMk/>
            <pc:sldMk cId="1416583952" sldId="325"/>
            <ac:picMk id="6" creationId="{2A56CED5-1FCA-42A7-B484-932DA39AE5CF}"/>
          </ac:picMkLst>
        </pc:picChg>
        <pc:picChg chg="mod">
          <ac:chgData name="Sergey Nikolskiy" userId="1e246b86-8f80-41d0-95d3-233826f34991" providerId="ADAL" clId="{BEC3E2D9-25EC-4EDB-9DAD-1875AED603CE}" dt="2019-11-06T17:19:06.631" v="845" actId="14100"/>
          <ac:picMkLst>
            <pc:docMk/>
            <pc:sldMk cId="1416583952" sldId="325"/>
            <ac:picMk id="8" creationId="{857964FF-0DDF-4BB1-96C5-2AC971DAEE94}"/>
          </ac:picMkLst>
        </pc:picChg>
        <pc:picChg chg="del">
          <ac:chgData name="Sergey Nikolskiy" userId="1e246b86-8f80-41d0-95d3-233826f34991" providerId="ADAL" clId="{BEC3E2D9-25EC-4EDB-9DAD-1875AED603CE}" dt="2019-11-06T17:18:58.496" v="843" actId="478"/>
          <ac:picMkLst>
            <pc:docMk/>
            <pc:sldMk cId="1416583952" sldId="325"/>
            <ac:picMk id="9" creationId="{59465FB8-3DD6-4EF6-8804-8F1AF9ED74C6}"/>
          </ac:picMkLst>
        </pc:picChg>
      </pc:sldChg>
      <pc:sldChg chg="delSp modSp modNotesTx">
        <pc:chgData name="Sergey Nikolskiy" userId="1e246b86-8f80-41d0-95d3-233826f34991" providerId="ADAL" clId="{BEC3E2D9-25EC-4EDB-9DAD-1875AED603CE}" dt="2019-11-06T17:20:59.385" v="861" actId="20577"/>
        <pc:sldMkLst>
          <pc:docMk/>
          <pc:sldMk cId="2261450315" sldId="328"/>
        </pc:sldMkLst>
        <pc:picChg chg="mod">
          <ac:chgData name="Sergey Nikolskiy" userId="1e246b86-8f80-41d0-95d3-233826f34991" providerId="ADAL" clId="{BEC3E2D9-25EC-4EDB-9DAD-1875AED603CE}" dt="2019-11-06T17:20:28.895" v="859" actId="14100"/>
          <ac:picMkLst>
            <pc:docMk/>
            <pc:sldMk cId="2261450315" sldId="328"/>
            <ac:picMk id="3" creationId="{82601848-0B8E-47B6-88F0-EB2400DCFC53}"/>
          </ac:picMkLst>
        </pc:picChg>
        <pc:picChg chg="mod">
          <ac:chgData name="Sergey Nikolskiy" userId="1e246b86-8f80-41d0-95d3-233826f34991" providerId="ADAL" clId="{BEC3E2D9-25EC-4EDB-9DAD-1875AED603CE}" dt="2019-11-06T17:20:22.703" v="858" actId="1076"/>
          <ac:picMkLst>
            <pc:docMk/>
            <pc:sldMk cId="2261450315" sldId="328"/>
            <ac:picMk id="6" creationId="{2A56CED5-1FCA-42A7-B484-932DA39AE5CF}"/>
          </ac:picMkLst>
        </pc:picChg>
        <pc:picChg chg="del">
          <ac:chgData name="Sergey Nikolskiy" userId="1e246b86-8f80-41d0-95d3-233826f34991" providerId="ADAL" clId="{BEC3E2D9-25EC-4EDB-9DAD-1875AED603CE}" dt="2019-11-06T17:20:05.103" v="854" actId="478"/>
          <ac:picMkLst>
            <pc:docMk/>
            <pc:sldMk cId="2261450315" sldId="328"/>
            <ac:picMk id="10" creationId="{A5A2C46C-19C1-4180-8E86-F9005BE3E5AB}"/>
          </ac:picMkLst>
        </pc:picChg>
        <pc:cxnChg chg="del mod">
          <ac:chgData name="Sergey Nikolskiy" userId="1e246b86-8f80-41d0-95d3-233826f34991" providerId="ADAL" clId="{BEC3E2D9-25EC-4EDB-9DAD-1875AED603CE}" dt="2019-11-06T17:20:02.655" v="853" actId="478"/>
          <ac:cxnSpMkLst>
            <pc:docMk/>
            <pc:sldMk cId="2261450315" sldId="328"/>
            <ac:cxnSpMk id="9" creationId="{FDF8F583-0FC1-4CC9-8B8B-E78EE257C4C2}"/>
          </ac:cxnSpMkLst>
        </pc:cxnChg>
      </pc:sldChg>
      <pc:sldChg chg="delSp modSp modNotesTx">
        <pc:chgData name="Sergey Nikolskiy" userId="1e246b86-8f80-41d0-95d3-233826f34991" providerId="ADAL" clId="{BEC3E2D9-25EC-4EDB-9DAD-1875AED603CE}" dt="2019-11-06T17:26:57.056" v="1014" actId="6549"/>
        <pc:sldMkLst>
          <pc:docMk/>
          <pc:sldMk cId="1260391784" sldId="337"/>
        </pc:sldMkLst>
        <pc:picChg chg="del">
          <ac:chgData name="Sergey Nikolskiy" userId="1e246b86-8f80-41d0-95d3-233826f34991" providerId="ADAL" clId="{BEC3E2D9-25EC-4EDB-9DAD-1875AED603CE}" dt="2019-11-06T17:25:59.243" v="956" actId="478"/>
          <ac:picMkLst>
            <pc:docMk/>
            <pc:sldMk cId="1260391784" sldId="337"/>
            <ac:picMk id="3" creationId="{9F534010-1638-4661-BC81-842E0FF89133}"/>
          </ac:picMkLst>
        </pc:picChg>
        <pc:picChg chg="mod">
          <ac:chgData name="Sergey Nikolskiy" userId="1e246b86-8f80-41d0-95d3-233826f34991" providerId="ADAL" clId="{BEC3E2D9-25EC-4EDB-9DAD-1875AED603CE}" dt="2019-11-06T17:26:19.787" v="963" actId="1076"/>
          <ac:picMkLst>
            <pc:docMk/>
            <pc:sldMk cId="1260391784" sldId="337"/>
            <ac:picMk id="6" creationId="{B1967E67-BDEA-41D2-955F-4541CB44DD76}"/>
          </ac:picMkLst>
        </pc:picChg>
        <pc:picChg chg="mod">
          <ac:chgData name="Sergey Nikolskiy" userId="1e246b86-8f80-41d0-95d3-233826f34991" providerId="ADAL" clId="{BEC3E2D9-25EC-4EDB-9DAD-1875AED603CE}" dt="2019-11-06T17:26:41.252" v="999" actId="1037"/>
          <ac:picMkLst>
            <pc:docMk/>
            <pc:sldMk cId="1260391784" sldId="337"/>
            <ac:picMk id="16" creationId="{44C3F38A-DDE2-4794-9215-9CDD463785B8}"/>
          </ac:picMkLst>
        </pc:picChg>
        <pc:picChg chg="mod">
          <ac:chgData name="Sergey Nikolskiy" userId="1e246b86-8f80-41d0-95d3-233826f34991" providerId="ADAL" clId="{BEC3E2D9-25EC-4EDB-9DAD-1875AED603CE}" dt="2019-11-06T17:26:44.532" v="1013" actId="1037"/>
          <ac:picMkLst>
            <pc:docMk/>
            <pc:sldMk cId="1260391784" sldId="337"/>
            <ac:picMk id="17" creationId="{65CABB42-C450-4893-A333-9B2A08586919}"/>
          </ac:picMkLst>
        </pc:picChg>
      </pc:sldChg>
      <pc:sldChg chg="delSp modSp modNotesTx">
        <pc:chgData name="Sergey Nikolskiy" userId="1e246b86-8f80-41d0-95d3-233826f34991" providerId="ADAL" clId="{BEC3E2D9-25EC-4EDB-9DAD-1875AED603CE}" dt="2019-11-06T17:36:41.790" v="1164" actId="6549"/>
        <pc:sldMkLst>
          <pc:docMk/>
          <pc:sldMk cId="1128614689" sldId="345"/>
        </pc:sldMkLst>
        <pc:spChg chg="del">
          <ac:chgData name="Sergey Nikolskiy" userId="1e246b86-8f80-41d0-95d3-233826f34991" providerId="ADAL" clId="{BEC3E2D9-25EC-4EDB-9DAD-1875AED603CE}" dt="2019-11-06T17:35:45.568" v="1159" actId="478"/>
          <ac:spMkLst>
            <pc:docMk/>
            <pc:sldMk cId="1128614689" sldId="345"/>
            <ac:spMk id="6" creationId="{6CA051AE-4A0A-4378-820C-4BBDA9D0E89F}"/>
          </ac:spMkLst>
        </pc:spChg>
        <pc:picChg chg="del">
          <ac:chgData name="Sergey Nikolskiy" userId="1e246b86-8f80-41d0-95d3-233826f34991" providerId="ADAL" clId="{BEC3E2D9-25EC-4EDB-9DAD-1875AED603CE}" dt="2019-11-06T17:35:42.383" v="1158" actId="478"/>
          <ac:picMkLst>
            <pc:docMk/>
            <pc:sldMk cId="1128614689" sldId="345"/>
            <ac:picMk id="3" creationId="{36A54A1C-69B1-4360-90AA-124F6F4E97D5}"/>
          </ac:picMkLst>
        </pc:picChg>
        <pc:picChg chg="del">
          <ac:chgData name="Sergey Nikolskiy" userId="1e246b86-8f80-41d0-95d3-233826f34991" providerId="ADAL" clId="{BEC3E2D9-25EC-4EDB-9DAD-1875AED603CE}" dt="2019-11-06T17:35:16.999" v="1153" actId="478"/>
          <ac:picMkLst>
            <pc:docMk/>
            <pc:sldMk cId="1128614689" sldId="345"/>
            <ac:picMk id="4" creationId="{EC0D5535-17A3-49DD-A52A-94740FC183B9}"/>
          </ac:picMkLst>
        </pc:picChg>
        <pc:picChg chg="mod">
          <ac:chgData name="Sergey Nikolskiy" userId="1e246b86-8f80-41d0-95d3-233826f34991" providerId="ADAL" clId="{BEC3E2D9-25EC-4EDB-9DAD-1875AED603CE}" dt="2019-11-06T17:35:48.558" v="1160" actId="14100"/>
          <ac:picMkLst>
            <pc:docMk/>
            <pc:sldMk cId="1128614689" sldId="345"/>
            <ac:picMk id="8" creationId="{ADBD2D57-58B9-41E7-AF16-6535CA917889}"/>
          </ac:picMkLst>
        </pc:picChg>
        <pc:cxnChg chg="mod">
          <ac:chgData name="Sergey Nikolskiy" userId="1e246b86-8f80-41d0-95d3-233826f34991" providerId="ADAL" clId="{BEC3E2D9-25EC-4EDB-9DAD-1875AED603CE}" dt="2019-11-06T17:35:53.102" v="1161" actId="14100"/>
          <ac:cxnSpMkLst>
            <pc:docMk/>
            <pc:sldMk cId="1128614689" sldId="345"/>
            <ac:cxnSpMk id="11" creationId="{C5B19839-A3F9-417B-926F-7042D809EDEA}"/>
          </ac:cxnSpMkLst>
        </pc:cxnChg>
      </pc:sldChg>
      <pc:sldChg chg="delSp modSp ord modNotesTx">
        <pc:chgData name="Sergey Nikolskiy" userId="1e246b86-8f80-41d0-95d3-233826f34991" providerId="ADAL" clId="{BEC3E2D9-25EC-4EDB-9DAD-1875AED603CE}" dt="2019-11-06T16:59:18.279" v="509" actId="6549"/>
        <pc:sldMkLst>
          <pc:docMk/>
          <pc:sldMk cId="3897006341" sldId="356"/>
        </pc:sldMkLst>
        <pc:spChg chg="del">
          <ac:chgData name="Sergey Nikolskiy" userId="1e246b86-8f80-41d0-95d3-233826f34991" providerId="ADAL" clId="{BEC3E2D9-25EC-4EDB-9DAD-1875AED603CE}" dt="2019-11-06T15:55:00.393" v="104" actId="478"/>
          <ac:spMkLst>
            <pc:docMk/>
            <pc:sldMk cId="3897006341" sldId="356"/>
            <ac:spMk id="3" creationId="{B934C755-4355-4294-B8B4-A6FB852798B0}"/>
          </ac:spMkLst>
        </pc:spChg>
        <pc:spChg chg="del">
          <ac:chgData name="Sergey Nikolskiy" userId="1e246b86-8f80-41d0-95d3-233826f34991" providerId="ADAL" clId="{BEC3E2D9-25EC-4EDB-9DAD-1875AED603CE}" dt="2019-11-06T15:54:58.067" v="102" actId="478"/>
          <ac:spMkLst>
            <pc:docMk/>
            <pc:sldMk cId="3897006341" sldId="356"/>
            <ac:spMk id="8" creationId="{62FAAE59-CEE5-4C4B-A37D-F0DCB09CCD4E}"/>
          </ac:spMkLst>
        </pc:spChg>
        <pc:spChg chg="mod">
          <ac:chgData name="Sergey Nikolskiy" userId="1e246b86-8f80-41d0-95d3-233826f34991" providerId="ADAL" clId="{BEC3E2D9-25EC-4EDB-9DAD-1875AED603CE}" dt="2019-11-06T15:55:53.713" v="241" actId="14100"/>
          <ac:spMkLst>
            <pc:docMk/>
            <pc:sldMk cId="3897006341" sldId="356"/>
            <ac:spMk id="25" creationId="{80ED9670-16C3-4B9E-A61C-8AD8511EA1EC}"/>
          </ac:spMkLst>
        </pc:spChg>
        <pc:spChg chg="mod">
          <ac:chgData name="Sergey Nikolskiy" userId="1e246b86-8f80-41d0-95d3-233826f34991" providerId="ADAL" clId="{BEC3E2D9-25EC-4EDB-9DAD-1875AED603CE}" dt="2019-11-06T15:55:19.337" v="112" actId="1038"/>
          <ac:spMkLst>
            <pc:docMk/>
            <pc:sldMk cId="3897006341" sldId="356"/>
            <ac:spMk id="39" creationId="{25BF29DF-B6D1-40C8-973B-79CF20AA03E2}"/>
          </ac:spMkLst>
        </pc:spChg>
        <pc:spChg chg="mod">
          <ac:chgData name="Sergey Nikolskiy" userId="1e246b86-8f80-41d0-95d3-233826f34991" providerId="ADAL" clId="{BEC3E2D9-25EC-4EDB-9DAD-1875AED603CE}" dt="2019-11-06T15:55:35.156" v="237" actId="1037"/>
          <ac:spMkLst>
            <pc:docMk/>
            <pc:sldMk cId="3897006341" sldId="356"/>
            <ac:spMk id="47" creationId="{F0DAABC6-F012-4630-B323-0E7B494B330E}"/>
          </ac:spMkLst>
        </pc:spChg>
        <pc:picChg chg="del">
          <ac:chgData name="Sergey Nikolskiy" userId="1e246b86-8f80-41d0-95d3-233826f34991" providerId="ADAL" clId="{BEC3E2D9-25EC-4EDB-9DAD-1875AED603CE}" dt="2019-11-06T15:54:59.264" v="103" actId="478"/>
          <ac:picMkLst>
            <pc:docMk/>
            <pc:sldMk cId="3897006341" sldId="356"/>
            <ac:picMk id="54" creationId="{55552CC2-A248-492E-B027-FFE0AB227404}"/>
          </ac:picMkLst>
        </pc:picChg>
        <pc:picChg chg="mod">
          <ac:chgData name="Sergey Nikolskiy" userId="1e246b86-8f80-41d0-95d3-233826f34991" providerId="ADAL" clId="{BEC3E2D9-25EC-4EDB-9DAD-1875AED603CE}" dt="2019-11-06T15:55:09.208" v="106" actId="14100"/>
          <ac:picMkLst>
            <pc:docMk/>
            <pc:sldMk cId="3897006341" sldId="356"/>
            <ac:picMk id="57" creationId="{AAF5C01E-7B2F-42AB-8EBD-6A8E97D60169}"/>
          </ac:picMkLst>
        </pc:picChg>
        <pc:cxnChg chg="del">
          <ac:chgData name="Sergey Nikolskiy" userId="1e246b86-8f80-41d0-95d3-233826f34991" providerId="ADAL" clId="{BEC3E2D9-25EC-4EDB-9DAD-1875AED603CE}" dt="2019-11-06T15:54:58.067" v="102" actId="478"/>
          <ac:cxnSpMkLst>
            <pc:docMk/>
            <pc:sldMk cId="3897006341" sldId="356"/>
            <ac:cxnSpMk id="12" creationId="{F0EB3906-123C-4717-B277-AF4F99E16743}"/>
          </ac:cxnSpMkLst>
        </pc:cxnChg>
        <pc:cxnChg chg="del">
          <ac:chgData name="Sergey Nikolskiy" userId="1e246b86-8f80-41d0-95d3-233826f34991" providerId="ADAL" clId="{BEC3E2D9-25EC-4EDB-9DAD-1875AED603CE}" dt="2019-11-06T15:54:58.067" v="102" actId="478"/>
          <ac:cxnSpMkLst>
            <pc:docMk/>
            <pc:sldMk cId="3897006341" sldId="356"/>
            <ac:cxnSpMk id="18" creationId="{A440F428-6C95-45B3-81BE-CC0B73BF7A7B}"/>
          </ac:cxnSpMkLst>
        </pc:cxnChg>
        <pc:cxnChg chg="del">
          <ac:chgData name="Sergey Nikolskiy" userId="1e246b86-8f80-41d0-95d3-233826f34991" providerId="ADAL" clId="{BEC3E2D9-25EC-4EDB-9DAD-1875AED603CE}" dt="2019-11-06T15:54:58.067" v="102" actId="478"/>
          <ac:cxnSpMkLst>
            <pc:docMk/>
            <pc:sldMk cId="3897006341" sldId="356"/>
            <ac:cxnSpMk id="21" creationId="{C48E0592-A21F-47F3-8AE7-0B8797C3A89D}"/>
          </ac:cxnSpMkLst>
        </pc:cxnChg>
        <pc:cxnChg chg="mod">
          <ac:chgData name="Sergey Nikolskiy" userId="1e246b86-8f80-41d0-95d3-233826f34991" providerId="ADAL" clId="{BEC3E2D9-25EC-4EDB-9DAD-1875AED603CE}" dt="2019-11-06T15:56:15.873" v="266" actId="14100"/>
          <ac:cxnSpMkLst>
            <pc:docMk/>
            <pc:sldMk cId="3897006341" sldId="356"/>
            <ac:cxnSpMk id="27" creationId="{6263D6A5-9D4C-49F9-B5F2-3ACFB8A1D768}"/>
          </ac:cxnSpMkLst>
        </pc:cxnChg>
        <pc:cxnChg chg="mod">
          <ac:chgData name="Sergey Nikolskiy" userId="1e246b86-8f80-41d0-95d3-233826f34991" providerId="ADAL" clId="{BEC3E2D9-25EC-4EDB-9DAD-1875AED603CE}" dt="2019-11-06T15:56:08.888" v="265" actId="1035"/>
          <ac:cxnSpMkLst>
            <pc:docMk/>
            <pc:sldMk cId="3897006341" sldId="356"/>
            <ac:cxnSpMk id="36" creationId="{4D16C924-5F8E-4B99-83C9-E23DC690D63F}"/>
          </ac:cxnSpMkLst>
        </pc:cxnChg>
        <pc:cxnChg chg="mod">
          <ac:chgData name="Sergey Nikolskiy" userId="1e246b86-8f80-41d0-95d3-233826f34991" providerId="ADAL" clId="{BEC3E2D9-25EC-4EDB-9DAD-1875AED603CE}" dt="2019-11-06T15:55:44.232" v="239" actId="14100"/>
          <ac:cxnSpMkLst>
            <pc:docMk/>
            <pc:sldMk cId="3897006341" sldId="356"/>
            <ac:cxnSpMk id="49" creationId="{FF239F54-4635-4C59-B636-0483FC7C3A14}"/>
          </ac:cxnSpMkLst>
        </pc:cxnChg>
        <pc:cxnChg chg="mod">
          <ac:chgData name="Sergey Nikolskiy" userId="1e246b86-8f80-41d0-95d3-233826f34991" providerId="ADAL" clId="{BEC3E2D9-25EC-4EDB-9DAD-1875AED603CE}" dt="2019-11-06T15:56:04.105" v="262" actId="1035"/>
          <ac:cxnSpMkLst>
            <pc:docMk/>
            <pc:sldMk cId="3897006341" sldId="356"/>
            <ac:cxnSpMk id="52" creationId="{B5C2345E-A70C-47C0-877A-E157C351FD28}"/>
          </ac:cxnSpMkLst>
        </pc:cxnChg>
      </pc:sldChg>
      <pc:sldChg chg="delSp modSp modNotesTx">
        <pc:chgData name="Sergey Nikolskiy" userId="1e246b86-8f80-41d0-95d3-233826f34991" providerId="ADAL" clId="{BEC3E2D9-25EC-4EDB-9DAD-1875AED603CE}" dt="2019-11-06T16:59:30.540" v="511" actId="20577"/>
        <pc:sldMkLst>
          <pc:docMk/>
          <pc:sldMk cId="389838427" sldId="358"/>
        </pc:sldMkLst>
        <pc:spChg chg="mod">
          <ac:chgData name="Sergey Nikolskiy" userId="1e246b86-8f80-41d0-95d3-233826f34991" providerId="ADAL" clId="{BEC3E2D9-25EC-4EDB-9DAD-1875AED603CE}" dt="2019-11-06T15:58:20.737" v="463" actId="1076"/>
          <ac:spMkLst>
            <pc:docMk/>
            <pc:sldMk cId="389838427" sldId="358"/>
            <ac:spMk id="12" creationId="{421765F3-41DF-45C3-B9FF-7E0076271572}"/>
          </ac:spMkLst>
        </pc:spChg>
        <pc:spChg chg="mod">
          <ac:chgData name="Sergey Nikolskiy" userId="1e246b86-8f80-41d0-95d3-233826f34991" providerId="ADAL" clId="{BEC3E2D9-25EC-4EDB-9DAD-1875AED603CE}" dt="2019-11-06T15:58:58.912" v="479" actId="1076"/>
          <ac:spMkLst>
            <pc:docMk/>
            <pc:sldMk cId="389838427" sldId="358"/>
            <ac:spMk id="21" creationId="{C750FF09-D95B-4B48-91B8-386BEB038704}"/>
          </ac:spMkLst>
        </pc:spChg>
        <pc:spChg chg="del">
          <ac:chgData name="Sergey Nikolskiy" userId="1e246b86-8f80-41d0-95d3-233826f34991" providerId="ADAL" clId="{BEC3E2D9-25EC-4EDB-9DAD-1875AED603CE}" dt="2019-11-06T15:57:47.898" v="381" actId="478"/>
          <ac:spMkLst>
            <pc:docMk/>
            <pc:sldMk cId="389838427" sldId="358"/>
            <ac:spMk id="26" creationId="{5C5DF0A5-8E62-4BA6-B142-BFCF864F9610}"/>
          </ac:spMkLst>
        </pc:spChg>
        <pc:picChg chg="mod">
          <ac:chgData name="Sergey Nikolskiy" userId="1e246b86-8f80-41d0-95d3-233826f34991" providerId="ADAL" clId="{BEC3E2D9-25EC-4EDB-9DAD-1875AED603CE}" dt="2019-11-06T15:58:10.384" v="461" actId="1036"/>
          <ac:picMkLst>
            <pc:docMk/>
            <pc:sldMk cId="389838427" sldId="358"/>
            <ac:picMk id="9" creationId="{FAA8A380-28E4-4428-8AA6-887EDA8911D2}"/>
          </ac:picMkLst>
        </pc:picChg>
        <pc:picChg chg="del">
          <ac:chgData name="Sergey Nikolskiy" userId="1e246b86-8f80-41d0-95d3-233826f34991" providerId="ADAL" clId="{BEC3E2D9-25EC-4EDB-9DAD-1875AED603CE}" dt="2019-11-06T15:57:47.898" v="381" actId="478"/>
          <ac:picMkLst>
            <pc:docMk/>
            <pc:sldMk cId="389838427" sldId="358"/>
            <ac:picMk id="24" creationId="{F01A7515-F5E6-4CFE-BFAE-E0F9F985857C}"/>
          </ac:picMkLst>
        </pc:picChg>
        <pc:cxnChg chg="mod">
          <ac:chgData name="Sergey Nikolskiy" userId="1e246b86-8f80-41d0-95d3-233826f34991" providerId="ADAL" clId="{BEC3E2D9-25EC-4EDB-9DAD-1875AED603CE}" dt="2019-11-06T15:58:32.977" v="468" actId="1035"/>
          <ac:cxnSpMkLst>
            <pc:docMk/>
            <pc:sldMk cId="389838427" sldId="358"/>
            <ac:cxnSpMk id="11" creationId="{FD2B72E4-CFF4-453A-B361-F1D26F5F1809}"/>
          </ac:cxnSpMkLst>
        </pc:cxnChg>
        <pc:cxnChg chg="mod">
          <ac:chgData name="Sergey Nikolskiy" userId="1e246b86-8f80-41d0-95d3-233826f34991" providerId="ADAL" clId="{BEC3E2D9-25EC-4EDB-9DAD-1875AED603CE}" dt="2019-11-06T15:58:37.288" v="469" actId="14100"/>
          <ac:cxnSpMkLst>
            <pc:docMk/>
            <pc:sldMk cId="389838427" sldId="358"/>
            <ac:cxnSpMk id="14" creationId="{4E7703A3-486E-40D7-8582-9766CF1E4EB3}"/>
          </ac:cxnSpMkLst>
        </pc:cxnChg>
        <pc:cxnChg chg="mod">
          <ac:chgData name="Sergey Nikolskiy" userId="1e246b86-8f80-41d0-95d3-233826f34991" providerId="ADAL" clId="{BEC3E2D9-25EC-4EDB-9DAD-1875AED603CE}" dt="2019-11-06T15:58:45.480" v="475" actId="1038"/>
          <ac:cxnSpMkLst>
            <pc:docMk/>
            <pc:sldMk cId="389838427" sldId="358"/>
            <ac:cxnSpMk id="18" creationId="{2EC94C4B-ADDA-43EE-8F53-F41D1F37E50B}"/>
          </ac:cxnSpMkLst>
        </pc:cxnChg>
        <pc:cxnChg chg="mod">
          <ac:chgData name="Sergey Nikolskiy" userId="1e246b86-8f80-41d0-95d3-233826f34991" providerId="ADAL" clId="{BEC3E2D9-25EC-4EDB-9DAD-1875AED603CE}" dt="2019-11-06T15:59:04.520" v="480" actId="14100"/>
          <ac:cxnSpMkLst>
            <pc:docMk/>
            <pc:sldMk cId="389838427" sldId="358"/>
            <ac:cxnSpMk id="19" creationId="{FF7F1DD7-E074-40F9-AA51-318761BC1F70}"/>
          </ac:cxnSpMkLst>
        </pc:cxnChg>
        <pc:cxnChg chg="del">
          <ac:chgData name="Sergey Nikolskiy" userId="1e246b86-8f80-41d0-95d3-233826f34991" providerId="ADAL" clId="{BEC3E2D9-25EC-4EDB-9DAD-1875AED603CE}" dt="2019-11-06T15:57:50.129" v="382" actId="478"/>
          <ac:cxnSpMkLst>
            <pc:docMk/>
            <pc:sldMk cId="389838427" sldId="358"/>
            <ac:cxnSpMk id="20" creationId="{4DF30B63-4933-410B-B06A-FA899883191A}"/>
          </ac:cxnSpMkLst>
        </pc:cxnChg>
        <pc:cxnChg chg="mod">
          <ac:chgData name="Sergey Nikolskiy" userId="1e246b86-8f80-41d0-95d3-233826f34991" providerId="ADAL" clId="{BEC3E2D9-25EC-4EDB-9DAD-1875AED603CE}" dt="2019-11-06T15:58:13.720" v="462" actId="1076"/>
          <ac:cxnSpMkLst>
            <pc:docMk/>
            <pc:sldMk cId="389838427" sldId="358"/>
            <ac:cxnSpMk id="23" creationId="{D37F48EB-8488-45E9-8C4E-C3CDAD573782}"/>
          </ac:cxnSpMkLst>
        </pc:cxnChg>
        <pc:cxnChg chg="del mod">
          <ac:chgData name="Sergey Nikolskiy" userId="1e246b86-8f80-41d0-95d3-233826f34991" providerId="ADAL" clId="{BEC3E2D9-25EC-4EDB-9DAD-1875AED603CE}" dt="2019-11-06T15:57:47.898" v="381" actId="478"/>
          <ac:cxnSpMkLst>
            <pc:docMk/>
            <pc:sldMk cId="389838427" sldId="358"/>
            <ac:cxnSpMk id="28" creationId="{C4344497-850C-4E6D-A88B-DA5D6BADB16D}"/>
          </ac:cxnSpMkLst>
        </pc:cxnChg>
      </pc:sldChg>
      <pc:sldChg chg="addSp delSp modSp">
        <pc:chgData name="Sergey Nikolskiy" userId="1e246b86-8f80-41d0-95d3-233826f34991" providerId="ADAL" clId="{BEC3E2D9-25EC-4EDB-9DAD-1875AED603CE}" dt="2019-11-06T17:49:57.138" v="1310" actId="1076"/>
        <pc:sldMkLst>
          <pc:docMk/>
          <pc:sldMk cId="1208646866" sldId="364"/>
        </pc:sldMkLst>
        <pc:picChg chg="add del mod">
          <ac:chgData name="Sergey Nikolskiy" userId="1e246b86-8f80-41d0-95d3-233826f34991" providerId="ADAL" clId="{BEC3E2D9-25EC-4EDB-9DAD-1875AED603CE}" dt="2019-11-06T17:45:28.638" v="1308" actId="478"/>
          <ac:picMkLst>
            <pc:docMk/>
            <pc:sldMk cId="1208646866" sldId="364"/>
            <ac:picMk id="3" creationId="{EE898AAD-DD5D-42C1-93CE-BD4D142FBB74}"/>
          </ac:picMkLst>
        </pc:picChg>
        <pc:picChg chg="del">
          <ac:chgData name="Sergey Nikolskiy" userId="1e246b86-8f80-41d0-95d3-233826f34991" providerId="ADAL" clId="{BEC3E2D9-25EC-4EDB-9DAD-1875AED603CE}" dt="2019-11-06T17:45:16.861" v="1306" actId="478"/>
          <ac:picMkLst>
            <pc:docMk/>
            <pc:sldMk cId="1208646866" sldId="364"/>
            <ac:picMk id="6" creationId="{FCC2E703-4BF4-45E6-901E-7CD89C4152E7}"/>
          </ac:picMkLst>
        </pc:picChg>
        <pc:picChg chg="add mod">
          <ac:chgData name="Sergey Nikolskiy" userId="1e246b86-8f80-41d0-95d3-233826f34991" providerId="ADAL" clId="{BEC3E2D9-25EC-4EDB-9DAD-1875AED603CE}" dt="2019-11-06T17:49:57.138" v="1310" actId="1076"/>
          <ac:picMkLst>
            <pc:docMk/>
            <pc:sldMk cId="1208646866" sldId="364"/>
            <ac:picMk id="8" creationId="{2B0951DC-C85E-4699-A5BC-E597E3F4E76A}"/>
          </ac:picMkLst>
        </pc:picChg>
      </pc:sldChg>
      <pc:sldChg chg="delSp modSp modNotesTx">
        <pc:chgData name="Sergey Nikolskiy" userId="1e246b86-8f80-41d0-95d3-233826f34991" providerId="ADAL" clId="{BEC3E2D9-25EC-4EDB-9DAD-1875AED603CE}" dt="2019-11-06T17:51:38.365" v="1331" actId="6549"/>
        <pc:sldMkLst>
          <pc:docMk/>
          <pc:sldMk cId="3546566015" sldId="370"/>
        </pc:sldMkLst>
        <pc:picChg chg="del">
          <ac:chgData name="Sergey Nikolskiy" userId="1e246b86-8f80-41d0-95d3-233826f34991" providerId="ADAL" clId="{BEC3E2D9-25EC-4EDB-9DAD-1875AED603CE}" dt="2019-11-06T17:51:06.811" v="1320" actId="478"/>
          <ac:picMkLst>
            <pc:docMk/>
            <pc:sldMk cId="3546566015" sldId="370"/>
            <ac:picMk id="3" creationId="{47D33FC9-FD27-49C7-A213-F792121A10F1}"/>
          </ac:picMkLst>
        </pc:picChg>
        <pc:picChg chg="del">
          <ac:chgData name="Sergey Nikolskiy" userId="1e246b86-8f80-41d0-95d3-233826f34991" providerId="ADAL" clId="{BEC3E2D9-25EC-4EDB-9DAD-1875AED603CE}" dt="2019-11-06T17:51:06.811" v="1320" actId="478"/>
          <ac:picMkLst>
            <pc:docMk/>
            <pc:sldMk cId="3546566015" sldId="370"/>
            <ac:picMk id="9" creationId="{68858FC8-1CF7-49FB-8AC3-38F2D16B1320}"/>
          </ac:picMkLst>
        </pc:picChg>
        <pc:picChg chg="mod">
          <ac:chgData name="Sergey Nikolskiy" userId="1e246b86-8f80-41d0-95d3-233826f34991" providerId="ADAL" clId="{BEC3E2D9-25EC-4EDB-9DAD-1875AED603CE}" dt="2019-11-06T17:51:14.690" v="1324" actId="14100"/>
          <ac:picMkLst>
            <pc:docMk/>
            <pc:sldMk cId="3546566015" sldId="370"/>
            <ac:picMk id="12" creationId="{3DBA360F-F6AB-43C6-8DC4-2906E1C9A70B}"/>
          </ac:picMkLst>
        </pc:picChg>
        <pc:picChg chg="mod">
          <ac:chgData name="Sergey Nikolskiy" userId="1e246b86-8f80-41d0-95d3-233826f34991" providerId="ADAL" clId="{BEC3E2D9-25EC-4EDB-9DAD-1875AED603CE}" dt="2019-11-06T17:51:17.036" v="1325" actId="14100"/>
          <ac:picMkLst>
            <pc:docMk/>
            <pc:sldMk cId="3546566015" sldId="370"/>
            <ac:picMk id="13" creationId="{20713B19-C7AA-42B4-A067-1BAD38D91048}"/>
          </ac:picMkLst>
        </pc:picChg>
        <pc:picChg chg="mod">
          <ac:chgData name="Sergey Nikolskiy" userId="1e246b86-8f80-41d0-95d3-233826f34991" providerId="ADAL" clId="{BEC3E2D9-25EC-4EDB-9DAD-1875AED603CE}" dt="2019-11-06T17:51:22.235" v="1327" actId="1076"/>
          <ac:picMkLst>
            <pc:docMk/>
            <pc:sldMk cId="3546566015" sldId="370"/>
            <ac:picMk id="14" creationId="{E12B2A0A-3513-4322-AF2D-A70BC0167083}"/>
          </ac:picMkLst>
        </pc:picChg>
      </pc:sldChg>
      <pc:sldChg chg="delSp modSp modNotesTx">
        <pc:chgData name="Sergey Nikolskiy" userId="1e246b86-8f80-41d0-95d3-233826f34991" providerId="ADAL" clId="{BEC3E2D9-25EC-4EDB-9DAD-1875AED603CE}" dt="2019-11-06T17:52:59.196" v="1353" actId="1076"/>
        <pc:sldMkLst>
          <pc:docMk/>
          <pc:sldMk cId="1944265153" sldId="377"/>
        </pc:sldMkLst>
        <pc:picChg chg="mod">
          <ac:chgData name="Sergey Nikolskiy" userId="1e246b86-8f80-41d0-95d3-233826f34991" providerId="ADAL" clId="{BEC3E2D9-25EC-4EDB-9DAD-1875AED603CE}" dt="2019-11-06T17:52:59.196" v="1353" actId="1076"/>
          <ac:picMkLst>
            <pc:docMk/>
            <pc:sldMk cId="1944265153" sldId="377"/>
            <ac:picMk id="3" creationId="{B9198AA1-7F84-428F-8727-A274F9C2CCAC}"/>
          </ac:picMkLst>
        </pc:picChg>
        <pc:picChg chg="mod">
          <ac:chgData name="Sergey Nikolskiy" userId="1e246b86-8f80-41d0-95d3-233826f34991" providerId="ADAL" clId="{BEC3E2D9-25EC-4EDB-9DAD-1875AED603CE}" dt="2019-11-06T17:52:50.835" v="1349" actId="1076"/>
          <ac:picMkLst>
            <pc:docMk/>
            <pc:sldMk cId="1944265153" sldId="377"/>
            <ac:picMk id="6" creationId="{C5CE8DB9-FB27-4035-B024-6FC1F351AF2F}"/>
          </ac:picMkLst>
        </pc:picChg>
        <pc:picChg chg="mod">
          <ac:chgData name="Sergey Nikolskiy" userId="1e246b86-8f80-41d0-95d3-233826f34991" providerId="ADAL" clId="{BEC3E2D9-25EC-4EDB-9DAD-1875AED603CE}" dt="2019-11-06T17:52:57.299" v="1352" actId="1076"/>
          <ac:picMkLst>
            <pc:docMk/>
            <pc:sldMk cId="1944265153" sldId="377"/>
            <ac:picMk id="8" creationId="{78EA9182-4273-4FF7-86DA-9F17E269A19F}"/>
          </ac:picMkLst>
        </pc:picChg>
        <pc:picChg chg="del">
          <ac:chgData name="Sergey Nikolskiy" userId="1e246b86-8f80-41d0-95d3-233826f34991" providerId="ADAL" clId="{BEC3E2D9-25EC-4EDB-9DAD-1875AED603CE}" dt="2019-11-06T17:52:33.460" v="1342" actId="478"/>
          <ac:picMkLst>
            <pc:docMk/>
            <pc:sldMk cId="1944265153" sldId="377"/>
            <ac:picMk id="12" creationId="{803DD58A-2021-4ECE-98D6-6C39E0D6DF60}"/>
          </ac:picMkLst>
        </pc:picChg>
        <pc:picChg chg="del">
          <ac:chgData name="Sergey Nikolskiy" userId="1e246b86-8f80-41d0-95d3-233826f34991" providerId="ADAL" clId="{BEC3E2D9-25EC-4EDB-9DAD-1875AED603CE}" dt="2019-11-06T17:52:34.924" v="1343" actId="478"/>
          <ac:picMkLst>
            <pc:docMk/>
            <pc:sldMk cId="1944265153" sldId="377"/>
            <ac:picMk id="13" creationId="{81995114-B8DD-4E80-B352-0D4F09CA2E94}"/>
          </ac:picMkLst>
        </pc:picChg>
      </pc:sldChg>
      <pc:sldChg chg="addSp delSp modSp modNotesTx">
        <pc:chgData name="Sergey Nikolskiy" userId="1e246b86-8f80-41d0-95d3-233826f34991" providerId="ADAL" clId="{BEC3E2D9-25EC-4EDB-9DAD-1875AED603CE}" dt="2019-11-06T17:55:14.326" v="1381" actId="478"/>
        <pc:sldMkLst>
          <pc:docMk/>
          <pc:sldMk cId="131453488" sldId="379"/>
        </pc:sldMkLst>
        <pc:picChg chg="mod">
          <ac:chgData name="Sergey Nikolskiy" userId="1e246b86-8f80-41d0-95d3-233826f34991" providerId="ADAL" clId="{BEC3E2D9-25EC-4EDB-9DAD-1875AED603CE}" dt="2019-11-06T17:54:32.875" v="1370" actId="1076"/>
          <ac:picMkLst>
            <pc:docMk/>
            <pc:sldMk cId="131453488" sldId="379"/>
            <ac:picMk id="3" creationId="{03DA77C8-F2E8-4BD5-88FB-6C33231E58BA}"/>
          </ac:picMkLst>
        </pc:picChg>
        <pc:picChg chg="mod">
          <ac:chgData name="Sergey Nikolskiy" userId="1e246b86-8f80-41d0-95d3-233826f34991" providerId="ADAL" clId="{BEC3E2D9-25EC-4EDB-9DAD-1875AED603CE}" dt="2019-11-06T17:55:13.117" v="1380" actId="1076"/>
          <ac:picMkLst>
            <pc:docMk/>
            <pc:sldMk cId="131453488" sldId="379"/>
            <ac:picMk id="6" creationId="{19B1BAEB-33C8-4467-B995-00D5F1DE9526}"/>
          </ac:picMkLst>
        </pc:picChg>
        <pc:picChg chg="add del mod">
          <ac:chgData name="Sergey Nikolskiy" userId="1e246b86-8f80-41d0-95d3-233826f34991" providerId="ADAL" clId="{BEC3E2D9-25EC-4EDB-9DAD-1875AED603CE}" dt="2019-11-06T17:55:14.326" v="1381" actId="478"/>
          <ac:picMkLst>
            <pc:docMk/>
            <pc:sldMk cId="131453488" sldId="379"/>
            <ac:picMk id="9" creationId="{9959FF9F-9848-44BA-B3B4-BCF10A9DACF7}"/>
          </ac:picMkLst>
        </pc:picChg>
      </pc:sldChg>
      <pc:sldChg chg="addSp delSp modSp modNotesTx">
        <pc:chgData name="Sergey Nikolskiy" userId="1e246b86-8f80-41d0-95d3-233826f34991" providerId="ADAL" clId="{BEC3E2D9-25EC-4EDB-9DAD-1875AED603CE}" dt="2019-11-06T17:56:22.388" v="1460" actId="1076"/>
        <pc:sldMkLst>
          <pc:docMk/>
          <pc:sldMk cId="4093784399" sldId="381"/>
        </pc:sldMkLst>
        <pc:picChg chg="mod">
          <ac:chgData name="Sergey Nikolskiy" userId="1e246b86-8f80-41d0-95d3-233826f34991" providerId="ADAL" clId="{BEC3E2D9-25EC-4EDB-9DAD-1875AED603CE}" dt="2019-11-06T17:56:18.692" v="1459" actId="1076"/>
          <ac:picMkLst>
            <pc:docMk/>
            <pc:sldMk cId="4093784399" sldId="381"/>
            <ac:picMk id="3" creationId="{886D42F3-E1ED-4ED1-9BB6-33D0F77C0A44}"/>
          </ac:picMkLst>
        </pc:picChg>
        <pc:picChg chg="add del">
          <ac:chgData name="Sergey Nikolskiy" userId="1e246b86-8f80-41d0-95d3-233826f34991" providerId="ADAL" clId="{BEC3E2D9-25EC-4EDB-9DAD-1875AED603CE}" dt="2019-11-06T17:55:11.820" v="1379"/>
          <ac:picMkLst>
            <pc:docMk/>
            <pc:sldMk cId="4093784399" sldId="381"/>
            <ac:picMk id="6" creationId="{EF6C4899-A9BE-4297-9002-B21D9BA3FA5D}"/>
          </ac:picMkLst>
        </pc:picChg>
        <pc:picChg chg="add mod">
          <ac:chgData name="Sergey Nikolskiy" userId="1e246b86-8f80-41d0-95d3-233826f34991" providerId="ADAL" clId="{BEC3E2D9-25EC-4EDB-9DAD-1875AED603CE}" dt="2019-11-06T17:56:22.388" v="1460" actId="1076"/>
          <ac:picMkLst>
            <pc:docMk/>
            <pc:sldMk cId="4093784399" sldId="381"/>
            <ac:picMk id="14" creationId="{8158E725-08B1-4F55-A7E2-59B5CD7D83B4}"/>
          </ac:picMkLst>
        </pc:picChg>
      </pc:sldChg>
      <pc:sldChg chg="delSp modSp modNotesTx">
        <pc:chgData name="Sergey Nikolskiy" userId="1e246b86-8f80-41d0-95d3-233826f34991" providerId="ADAL" clId="{BEC3E2D9-25EC-4EDB-9DAD-1875AED603CE}" dt="2019-11-06T17:57:41.957" v="1485" actId="20577"/>
        <pc:sldMkLst>
          <pc:docMk/>
          <pc:sldMk cId="2122034230" sldId="386"/>
        </pc:sldMkLst>
        <pc:picChg chg="mod">
          <ac:chgData name="Sergey Nikolskiy" userId="1e246b86-8f80-41d0-95d3-233826f34991" providerId="ADAL" clId="{BEC3E2D9-25EC-4EDB-9DAD-1875AED603CE}" dt="2019-11-06T17:56:58.077" v="1467" actId="1076"/>
          <ac:picMkLst>
            <pc:docMk/>
            <pc:sldMk cId="2122034230" sldId="386"/>
            <ac:picMk id="7" creationId="{BAD0B06A-AAEB-4A34-9D75-B44F61690390}"/>
          </ac:picMkLst>
        </pc:picChg>
        <pc:picChg chg="del">
          <ac:chgData name="Sergey Nikolskiy" userId="1e246b86-8f80-41d0-95d3-233826f34991" providerId="ADAL" clId="{BEC3E2D9-25EC-4EDB-9DAD-1875AED603CE}" dt="2019-11-06T17:56:51.629" v="1463" actId="478"/>
          <ac:picMkLst>
            <pc:docMk/>
            <pc:sldMk cId="2122034230" sldId="386"/>
            <ac:picMk id="14" creationId="{CC95C56D-715C-4BBF-85BF-7CE857373EAA}"/>
          </ac:picMkLst>
        </pc:picChg>
        <pc:picChg chg="del">
          <ac:chgData name="Sergey Nikolskiy" userId="1e246b86-8f80-41d0-95d3-233826f34991" providerId="ADAL" clId="{BEC3E2D9-25EC-4EDB-9DAD-1875AED603CE}" dt="2019-11-06T17:56:52.269" v="1464" actId="478"/>
          <ac:picMkLst>
            <pc:docMk/>
            <pc:sldMk cId="2122034230" sldId="386"/>
            <ac:picMk id="15" creationId="{435515E1-C598-41EE-B4EF-8DE138172CEA}"/>
          </ac:picMkLst>
        </pc:picChg>
      </pc:sldChg>
      <pc:sldChg chg="addSp delSp modSp modNotesTx">
        <pc:chgData name="Sergey Nikolskiy" userId="1e246b86-8f80-41d0-95d3-233826f34991" providerId="ADAL" clId="{BEC3E2D9-25EC-4EDB-9DAD-1875AED603CE}" dt="2019-11-06T18:00:07.084" v="1510" actId="6549"/>
        <pc:sldMkLst>
          <pc:docMk/>
          <pc:sldMk cId="483766533" sldId="389"/>
        </pc:sldMkLst>
        <pc:picChg chg="add del mod">
          <ac:chgData name="Sergey Nikolskiy" userId="1e246b86-8f80-41d0-95d3-233826f34991" providerId="ADAL" clId="{BEC3E2D9-25EC-4EDB-9DAD-1875AED603CE}" dt="2019-11-06T17:59:00.605" v="1496" actId="478"/>
          <ac:picMkLst>
            <pc:docMk/>
            <pc:sldMk cId="483766533" sldId="389"/>
            <ac:picMk id="3" creationId="{BB29691F-D6F7-4F62-A8E3-5402D6E862DA}"/>
          </ac:picMkLst>
        </pc:picChg>
        <pc:picChg chg="add mod">
          <ac:chgData name="Sergey Nikolskiy" userId="1e246b86-8f80-41d0-95d3-233826f34991" providerId="ADAL" clId="{BEC3E2D9-25EC-4EDB-9DAD-1875AED603CE}" dt="2019-11-06T17:59:36.029" v="1500" actId="1076"/>
          <ac:picMkLst>
            <pc:docMk/>
            <pc:sldMk cId="483766533" sldId="389"/>
            <ac:picMk id="6" creationId="{FE399875-6021-4579-8785-78BE3AC1139B}"/>
          </ac:picMkLst>
        </pc:picChg>
        <pc:picChg chg="del">
          <ac:chgData name="Sergey Nikolskiy" userId="1e246b86-8f80-41d0-95d3-233826f34991" providerId="ADAL" clId="{BEC3E2D9-25EC-4EDB-9DAD-1875AED603CE}" dt="2019-11-06T17:58:51.109" v="1493" actId="478"/>
          <ac:picMkLst>
            <pc:docMk/>
            <pc:sldMk cId="483766533" sldId="389"/>
            <ac:picMk id="14" creationId="{BC6D112A-A143-4201-96E7-92F641A2E548}"/>
          </ac:picMkLst>
        </pc:picChg>
        <pc:picChg chg="del">
          <ac:chgData name="Sergey Nikolskiy" userId="1e246b86-8f80-41d0-95d3-233826f34991" providerId="ADAL" clId="{BEC3E2D9-25EC-4EDB-9DAD-1875AED603CE}" dt="2019-11-06T17:58:27.516" v="1491" actId="478"/>
          <ac:picMkLst>
            <pc:docMk/>
            <pc:sldMk cId="483766533" sldId="389"/>
            <ac:picMk id="15" creationId="{8DBF59D3-2A06-42B1-81CB-68E9A0BF7197}"/>
          </ac:picMkLst>
        </pc:picChg>
        <pc:picChg chg="mod">
          <ac:chgData name="Sergey Nikolskiy" userId="1e246b86-8f80-41d0-95d3-233826f34991" providerId="ADAL" clId="{BEC3E2D9-25EC-4EDB-9DAD-1875AED603CE}" dt="2019-11-06T17:58:30.677" v="1492" actId="14100"/>
          <ac:picMkLst>
            <pc:docMk/>
            <pc:sldMk cId="483766533" sldId="389"/>
            <ac:picMk id="17" creationId="{F3D34271-87E2-4641-B9F0-5B3F572F26A0}"/>
          </ac:picMkLst>
        </pc:picChg>
        <pc:cxnChg chg="mod">
          <ac:chgData name="Sergey Nikolskiy" userId="1e246b86-8f80-41d0-95d3-233826f34991" providerId="ADAL" clId="{BEC3E2D9-25EC-4EDB-9DAD-1875AED603CE}" dt="2019-11-06T17:58:14.812" v="1487" actId="1076"/>
          <ac:cxnSpMkLst>
            <pc:docMk/>
            <pc:sldMk cId="483766533" sldId="389"/>
            <ac:cxnSpMk id="16" creationId="{5C1C460A-ECC3-4E1B-8B91-C2FDE407718F}"/>
          </ac:cxnSpMkLst>
        </pc:cxnChg>
      </pc:sldChg>
      <pc:sldChg chg="addSp delSp modSp">
        <pc:chgData name="Sergey Nikolskiy" userId="1e246b86-8f80-41d0-95d3-233826f34991" providerId="ADAL" clId="{BEC3E2D9-25EC-4EDB-9DAD-1875AED603CE}" dt="2019-11-06T17:17:02.103" v="840" actId="14100"/>
        <pc:sldMkLst>
          <pc:docMk/>
          <pc:sldMk cId="2062571281" sldId="405"/>
        </pc:sldMkLst>
        <pc:spChg chg="add mod">
          <ac:chgData name="Sergey Nikolskiy" userId="1e246b86-8f80-41d0-95d3-233826f34991" providerId="ADAL" clId="{BEC3E2D9-25EC-4EDB-9DAD-1875AED603CE}" dt="2019-11-06T17:15:01.044" v="738" actId="1036"/>
          <ac:spMkLst>
            <pc:docMk/>
            <pc:sldMk cId="2062571281" sldId="405"/>
            <ac:spMk id="18" creationId="{7F4B9E35-482C-4B79-89EE-9313821056D9}"/>
          </ac:spMkLst>
        </pc:spChg>
        <pc:spChg chg="add mod">
          <ac:chgData name="Sergey Nikolskiy" userId="1e246b86-8f80-41d0-95d3-233826f34991" providerId="ADAL" clId="{BEC3E2D9-25EC-4EDB-9DAD-1875AED603CE}" dt="2019-11-06T17:16:06.004" v="827" actId="1037"/>
          <ac:spMkLst>
            <pc:docMk/>
            <pc:sldMk cId="2062571281" sldId="405"/>
            <ac:spMk id="25" creationId="{C6FB083E-7F1F-4F5F-A4AA-72E171E26198}"/>
          </ac:spMkLst>
        </pc:spChg>
        <pc:picChg chg="add del">
          <ac:chgData name="Sergey Nikolskiy" userId="1e246b86-8f80-41d0-95d3-233826f34991" providerId="ADAL" clId="{BEC3E2D9-25EC-4EDB-9DAD-1875AED603CE}" dt="2019-11-06T17:12:12.258" v="645" actId="478"/>
          <ac:picMkLst>
            <pc:docMk/>
            <pc:sldMk cId="2062571281" sldId="405"/>
            <ac:picMk id="3" creationId="{0C3FC282-8D7B-45FD-ADA1-1AEB33AB32DE}"/>
          </ac:picMkLst>
        </pc:picChg>
        <pc:picChg chg="add del mod">
          <ac:chgData name="Sergey Nikolskiy" userId="1e246b86-8f80-41d0-95d3-233826f34991" providerId="ADAL" clId="{BEC3E2D9-25EC-4EDB-9DAD-1875AED603CE}" dt="2019-11-06T17:14:11.690" v="722" actId="1038"/>
          <ac:picMkLst>
            <pc:docMk/>
            <pc:sldMk cId="2062571281" sldId="405"/>
            <ac:picMk id="6" creationId="{41D31247-BED6-4962-9546-55C74FF2CB1E}"/>
          </ac:picMkLst>
        </pc:picChg>
        <pc:picChg chg="del mod">
          <ac:chgData name="Sergey Nikolskiy" userId="1e246b86-8f80-41d0-95d3-233826f34991" providerId="ADAL" clId="{BEC3E2D9-25EC-4EDB-9DAD-1875AED603CE}" dt="2019-11-06T17:10:44.177" v="630" actId="478"/>
          <ac:picMkLst>
            <pc:docMk/>
            <pc:sldMk cId="2062571281" sldId="405"/>
            <ac:picMk id="8" creationId="{0956566E-2FBA-4BBD-A0E2-378672278C33}"/>
          </ac:picMkLst>
        </pc:picChg>
        <pc:picChg chg="add del mod">
          <ac:chgData name="Sergey Nikolskiy" userId="1e246b86-8f80-41d0-95d3-233826f34991" providerId="ADAL" clId="{BEC3E2D9-25EC-4EDB-9DAD-1875AED603CE}" dt="2019-11-06T17:14:22.603" v="724" actId="1076"/>
          <ac:picMkLst>
            <pc:docMk/>
            <pc:sldMk cId="2062571281" sldId="405"/>
            <ac:picMk id="11" creationId="{2FB9AB70-A76A-4C61-B5E5-8AB27738924A}"/>
          </ac:picMkLst>
        </pc:picChg>
        <pc:cxnChg chg="add del mod">
          <ac:chgData name="Sergey Nikolskiy" userId="1e246b86-8f80-41d0-95d3-233826f34991" providerId="ADAL" clId="{BEC3E2D9-25EC-4EDB-9DAD-1875AED603CE}" dt="2019-11-06T17:15:04.061" v="739" actId="478"/>
          <ac:cxnSpMkLst>
            <pc:docMk/>
            <pc:sldMk cId="2062571281" sldId="405"/>
            <ac:cxnSpMk id="13" creationId="{C8134F4C-DE52-459C-AA05-17F23A3D6F78}"/>
          </ac:cxnSpMkLst>
        </pc:cxnChg>
        <pc:cxnChg chg="add del mod">
          <ac:chgData name="Sergey Nikolskiy" userId="1e246b86-8f80-41d0-95d3-233826f34991" providerId="ADAL" clId="{BEC3E2D9-25EC-4EDB-9DAD-1875AED603CE}" dt="2019-11-06T17:15:05.164" v="740" actId="478"/>
          <ac:cxnSpMkLst>
            <pc:docMk/>
            <pc:sldMk cId="2062571281" sldId="405"/>
            <ac:cxnSpMk id="15" creationId="{4220AA17-BFDC-41F1-8564-5061438D6A5F}"/>
          </ac:cxnSpMkLst>
        </pc:cxnChg>
        <pc:cxnChg chg="add mod">
          <ac:chgData name="Sergey Nikolskiy" userId="1e246b86-8f80-41d0-95d3-233826f34991" providerId="ADAL" clId="{BEC3E2D9-25EC-4EDB-9DAD-1875AED603CE}" dt="2019-11-06T17:15:17.774" v="743" actId="1582"/>
          <ac:cxnSpMkLst>
            <pc:docMk/>
            <pc:sldMk cId="2062571281" sldId="405"/>
            <ac:cxnSpMk id="21" creationId="{A608DD08-4A1A-40A1-A7C4-26F7F138A5F9}"/>
          </ac:cxnSpMkLst>
        </pc:cxnChg>
        <pc:cxnChg chg="add mod">
          <ac:chgData name="Sergey Nikolskiy" userId="1e246b86-8f80-41d0-95d3-233826f34991" providerId="ADAL" clId="{BEC3E2D9-25EC-4EDB-9DAD-1875AED603CE}" dt="2019-11-06T17:15:28.485" v="746" actId="14100"/>
          <ac:cxnSpMkLst>
            <pc:docMk/>
            <pc:sldMk cId="2062571281" sldId="405"/>
            <ac:cxnSpMk id="22" creationId="{05FE8658-1EF2-449C-AA32-39ECA1B71C5A}"/>
          </ac:cxnSpMkLst>
        </pc:cxnChg>
        <pc:cxnChg chg="add mod">
          <ac:chgData name="Sergey Nikolskiy" userId="1e246b86-8f80-41d0-95d3-233826f34991" providerId="ADAL" clId="{BEC3E2D9-25EC-4EDB-9DAD-1875AED603CE}" dt="2019-11-06T17:16:30.478" v="831" actId="1582"/>
          <ac:cxnSpMkLst>
            <pc:docMk/>
            <pc:sldMk cId="2062571281" sldId="405"/>
            <ac:cxnSpMk id="27" creationId="{62604B85-BACE-4C77-8B51-D34FACEA4CB2}"/>
          </ac:cxnSpMkLst>
        </pc:cxnChg>
        <pc:cxnChg chg="add mod">
          <ac:chgData name="Sergey Nikolskiy" userId="1e246b86-8f80-41d0-95d3-233826f34991" providerId="ADAL" clId="{BEC3E2D9-25EC-4EDB-9DAD-1875AED603CE}" dt="2019-11-06T17:16:43.390" v="834" actId="14100"/>
          <ac:cxnSpMkLst>
            <pc:docMk/>
            <pc:sldMk cId="2062571281" sldId="405"/>
            <ac:cxnSpMk id="29" creationId="{FD38F856-8A27-4B55-80B1-19641C10769B}"/>
          </ac:cxnSpMkLst>
        </pc:cxnChg>
        <pc:cxnChg chg="add mod">
          <ac:chgData name="Sergey Nikolskiy" userId="1e246b86-8f80-41d0-95d3-233826f34991" providerId="ADAL" clId="{BEC3E2D9-25EC-4EDB-9DAD-1875AED603CE}" dt="2019-11-06T17:16:52.742" v="837" actId="14100"/>
          <ac:cxnSpMkLst>
            <pc:docMk/>
            <pc:sldMk cId="2062571281" sldId="405"/>
            <ac:cxnSpMk id="32" creationId="{FBF0BBA7-4CED-4F2E-AEA1-7939523DBAA5}"/>
          </ac:cxnSpMkLst>
        </pc:cxnChg>
        <pc:cxnChg chg="add mod">
          <ac:chgData name="Sergey Nikolskiy" userId="1e246b86-8f80-41d0-95d3-233826f34991" providerId="ADAL" clId="{BEC3E2D9-25EC-4EDB-9DAD-1875AED603CE}" dt="2019-11-06T17:17:02.103" v="840" actId="14100"/>
          <ac:cxnSpMkLst>
            <pc:docMk/>
            <pc:sldMk cId="2062571281" sldId="405"/>
            <ac:cxnSpMk id="35" creationId="{7D191D16-844C-4504-AD72-5CF696CA7522}"/>
          </ac:cxnSpMkLst>
        </pc:cxnChg>
      </pc:sldChg>
      <pc:sldChg chg="delSp modSp">
        <pc:chgData name="Sergey Nikolskiy" userId="1e246b86-8f80-41d0-95d3-233826f34991" providerId="ADAL" clId="{BEC3E2D9-25EC-4EDB-9DAD-1875AED603CE}" dt="2019-11-06T17:22:58.906" v="894" actId="14100"/>
        <pc:sldMkLst>
          <pc:docMk/>
          <pc:sldMk cId="623283169" sldId="409"/>
        </pc:sldMkLst>
        <pc:spChg chg="mod">
          <ac:chgData name="Sergey Nikolskiy" userId="1e246b86-8f80-41d0-95d3-233826f34991" providerId="ADAL" clId="{BEC3E2D9-25EC-4EDB-9DAD-1875AED603CE}" dt="2019-11-06T17:22:11.738" v="877" actId="120"/>
          <ac:spMkLst>
            <pc:docMk/>
            <pc:sldMk cId="623283169" sldId="409"/>
            <ac:spMk id="4" creationId="{EC8783FD-3762-40EA-B79D-E3ADC8BB5858}"/>
          </ac:spMkLst>
        </pc:spChg>
        <pc:picChg chg="del">
          <ac:chgData name="Sergey Nikolskiy" userId="1e246b86-8f80-41d0-95d3-233826f34991" providerId="ADAL" clId="{BEC3E2D9-25EC-4EDB-9DAD-1875AED603CE}" dt="2019-11-06T17:21:56.560" v="869" actId="478"/>
          <ac:picMkLst>
            <pc:docMk/>
            <pc:sldMk cId="623283169" sldId="409"/>
            <ac:picMk id="8" creationId="{209CFE8C-0414-4BE7-A930-6DFEDE646854}"/>
          </ac:picMkLst>
        </pc:picChg>
        <pc:picChg chg="mod">
          <ac:chgData name="Sergey Nikolskiy" userId="1e246b86-8f80-41d0-95d3-233826f34991" providerId="ADAL" clId="{BEC3E2D9-25EC-4EDB-9DAD-1875AED603CE}" dt="2019-11-06T17:22:21.736" v="881" actId="1076"/>
          <ac:picMkLst>
            <pc:docMk/>
            <pc:sldMk cId="623283169" sldId="409"/>
            <ac:picMk id="9" creationId="{A0EDDFE5-9562-4D1A-9390-2C7C0493EEBD}"/>
          </ac:picMkLst>
        </pc:picChg>
        <pc:picChg chg="mod">
          <ac:chgData name="Sergey Nikolskiy" userId="1e246b86-8f80-41d0-95d3-233826f34991" providerId="ADAL" clId="{BEC3E2D9-25EC-4EDB-9DAD-1875AED603CE}" dt="2019-11-06T17:22:30.025" v="884" actId="1076"/>
          <ac:picMkLst>
            <pc:docMk/>
            <pc:sldMk cId="623283169" sldId="409"/>
            <ac:picMk id="14" creationId="{03E3AC98-575F-46B0-9101-F58441DABC7B}"/>
          </ac:picMkLst>
        </pc:picChg>
        <pc:picChg chg="mod">
          <ac:chgData name="Sergey Nikolskiy" userId="1e246b86-8f80-41d0-95d3-233826f34991" providerId="ADAL" clId="{BEC3E2D9-25EC-4EDB-9DAD-1875AED603CE}" dt="2019-11-06T17:22:28.673" v="883" actId="1076"/>
          <ac:picMkLst>
            <pc:docMk/>
            <pc:sldMk cId="623283169" sldId="409"/>
            <ac:picMk id="25" creationId="{E3620C9C-E3DD-43A8-A042-72DD645DE95E}"/>
          </ac:picMkLst>
        </pc:picChg>
        <pc:picChg chg="mod">
          <ac:chgData name="Sergey Nikolskiy" userId="1e246b86-8f80-41d0-95d3-233826f34991" providerId="ADAL" clId="{BEC3E2D9-25EC-4EDB-9DAD-1875AED603CE}" dt="2019-11-06T17:22:36.881" v="888" actId="1036"/>
          <ac:picMkLst>
            <pc:docMk/>
            <pc:sldMk cId="623283169" sldId="409"/>
            <ac:picMk id="29" creationId="{121F9F1B-EEB6-4DE8-BF94-AC04CFFF020C}"/>
          </ac:picMkLst>
        </pc:picChg>
        <pc:cxnChg chg="mod">
          <ac:chgData name="Sergey Nikolskiy" userId="1e246b86-8f80-41d0-95d3-233826f34991" providerId="ADAL" clId="{BEC3E2D9-25EC-4EDB-9DAD-1875AED603CE}" dt="2019-11-06T17:22:43.177" v="890" actId="14100"/>
          <ac:cxnSpMkLst>
            <pc:docMk/>
            <pc:sldMk cId="623283169" sldId="409"/>
            <ac:cxnSpMk id="11" creationId="{4C260606-21B0-4702-AC04-0D4EE5D60E61}"/>
          </ac:cxnSpMkLst>
        </pc:cxnChg>
        <pc:cxnChg chg="mod">
          <ac:chgData name="Sergey Nikolskiy" userId="1e246b86-8f80-41d0-95d3-233826f34991" providerId="ADAL" clId="{BEC3E2D9-25EC-4EDB-9DAD-1875AED603CE}" dt="2019-11-06T17:22:58.906" v="894" actId="14100"/>
          <ac:cxnSpMkLst>
            <pc:docMk/>
            <pc:sldMk cId="623283169" sldId="409"/>
            <ac:cxnSpMk id="13" creationId="{81B23C46-0F58-487E-8A49-20088CEDDBBD}"/>
          </ac:cxnSpMkLst>
        </pc:cxnChg>
        <pc:cxnChg chg="mod">
          <ac:chgData name="Sergey Nikolskiy" userId="1e246b86-8f80-41d0-95d3-233826f34991" providerId="ADAL" clId="{BEC3E2D9-25EC-4EDB-9DAD-1875AED603CE}" dt="2019-11-06T17:22:50.633" v="892" actId="14100"/>
          <ac:cxnSpMkLst>
            <pc:docMk/>
            <pc:sldMk cId="623283169" sldId="409"/>
            <ac:cxnSpMk id="26" creationId="{DE86C217-FDA5-44A7-BB64-27019C02B241}"/>
          </ac:cxnSpMkLst>
        </pc:cxnChg>
      </pc:sldChg>
      <pc:sldChg chg="modSp">
        <pc:chgData name="Sergey Nikolskiy" userId="1e246b86-8f80-41d0-95d3-233826f34991" providerId="ADAL" clId="{BEC3E2D9-25EC-4EDB-9DAD-1875AED603CE}" dt="2019-11-06T17:24:04.506" v="925" actId="1038"/>
        <pc:sldMkLst>
          <pc:docMk/>
          <pc:sldMk cId="2012148744" sldId="410"/>
        </pc:sldMkLst>
        <pc:spChg chg="mod">
          <ac:chgData name="Sergey Nikolskiy" userId="1e246b86-8f80-41d0-95d3-233826f34991" providerId="ADAL" clId="{BEC3E2D9-25EC-4EDB-9DAD-1875AED603CE}" dt="2019-11-06T17:24:04.506" v="925" actId="1038"/>
          <ac:spMkLst>
            <pc:docMk/>
            <pc:sldMk cId="2012148744" sldId="410"/>
            <ac:spMk id="17" creationId="{5067B8FD-19CE-4F95-AF4B-6D6FD34BA126}"/>
          </ac:spMkLst>
        </pc:spChg>
        <pc:picChg chg="mod">
          <ac:chgData name="Sergey Nikolskiy" userId="1e246b86-8f80-41d0-95d3-233826f34991" providerId="ADAL" clId="{BEC3E2D9-25EC-4EDB-9DAD-1875AED603CE}" dt="2019-11-06T17:23:37.210" v="897" actId="14100"/>
          <ac:picMkLst>
            <pc:docMk/>
            <pc:sldMk cId="2012148744" sldId="410"/>
            <ac:picMk id="11" creationId="{5032905B-2D6F-4BCA-A05B-AE1B9CB7F2F4}"/>
          </ac:picMkLst>
        </pc:picChg>
        <pc:picChg chg="mod">
          <ac:chgData name="Sergey Nikolskiy" userId="1e246b86-8f80-41d0-95d3-233826f34991" providerId="ADAL" clId="{BEC3E2D9-25EC-4EDB-9DAD-1875AED603CE}" dt="2019-11-06T17:23:51.513" v="899" actId="14100"/>
          <ac:picMkLst>
            <pc:docMk/>
            <pc:sldMk cId="2012148744" sldId="410"/>
            <ac:picMk id="12" creationId="{D16FEA81-B632-484B-914B-0643F49646D5}"/>
          </ac:picMkLst>
        </pc:picChg>
      </pc:sldChg>
      <pc:sldChg chg="modSp">
        <pc:chgData name="Sergey Nikolskiy" userId="1e246b86-8f80-41d0-95d3-233826f34991" providerId="ADAL" clId="{BEC3E2D9-25EC-4EDB-9DAD-1875AED603CE}" dt="2019-11-06T17:24:49.106" v="941" actId="14100"/>
        <pc:sldMkLst>
          <pc:docMk/>
          <pc:sldMk cId="2112796177" sldId="413"/>
        </pc:sldMkLst>
        <pc:picChg chg="mod">
          <ac:chgData name="Sergey Nikolskiy" userId="1e246b86-8f80-41d0-95d3-233826f34991" providerId="ADAL" clId="{BEC3E2D9-25EC-4EDB-9DAD-1875AED603CE}" dt="2019-11-06T17:24:20.394" v="927" actId="14100"/>
          <ac:picMkLst>
            <pc:docMk/>
            <pc:sldMk cId="2112796177" sldId="413"/>
            <ac:picMk id="6" creationId="{690DF3BD-4993-437F-B22D-4F08F0540082}"/>
          </ac:picMkLst>
        </pc:picChg>
        <pc:picChg chg="mod">
          <ac:chgData name="Sergey Nikolskiy" userId="1e246b86-8f80-41d0-95d3-233826f34991" providerId="ADAL" clId="{BEC3E2D9-25EC-4EDB-9DAD-1875AED603CE}" dt="2019-11-06T17:24:49.106" v="941" actId="14100"/>
          <ac:picMkLst>
            <pc:docMk/>
            <pc:sldMk cId="2112796177" sldId="413"/>
            <ac:picMk id="13" creationId="{45CF86DC-63C4-450B-B4A1-DBBD32C97D49}"/>
          </ac:picMkLst>
        </pc:picChg>
      </pc:sldChg>
      <pc:sldChg chg="modSp">
        <pc:chgData name="Sergey Nikolskiy" userId="1e246b86-8f80-41d0-95d3-233826f34991" providerId="ADAL" clId="{BEC3E2D9-25EC-4EDB-9DAD-1875AED603CE}" dt="2019-11-06T17:33:28.773" v="1141" actId="1076"/>
        <pc:sldMkLst>
          <pc:docMk/>
          <pc:sldMk cId="1718556115" sldId="414"/>
        </pc:sldMkLst>
        <pc:picChg chg="mod">
          <ac:chgData name="Sergey Nikolskiy" userId="1e246b86-8f80-41d0-95d3-233826f34991" providerId="ADAL" clId="{BEC3E2D9-25EC-4EDB-9DAD-1875AED603CE}" dt="2019-11-06T17:33:15.053" v="1137" actId="14100"/>
          <ac:picMkLst>
            <pc:docMk/>
            <pc:sldMk cId="1718556115" sldId="414"/>
            <ac:picMk id="11" creationId="{C637B196-0956-45C3-9F44-94637A2164E6}"/>
          </ac:picMkLst>
        </pc:picChg>
        <pc:picChg chg="mod">
          <ac:chgData name="Sergey Nikolskiy" userId="1e246b86-8f80-41d0-95d3-233826f34991" providerId="ADAL" clId="{BEC3E2D9-25EC-4EDB-9DAD-1875AED603CE}" dt="2019-11-06T17:33:23.709" v="1140" actId="14100"/>
          <ac:picMkLst>
            <pc:docMk/>
            <pc:sldMk cId="1718556115" sldId="414"/>
            <ac:picMk id="13" creationId="{73BB7A58-A5B4-47F9-86E2-0B908364CC48}"/>
          </ac:picMkLst>
        </pc:picChg>
        <pc:picChg chg="mod">
          <ac:chgData name="Sergey Nikolskiy" userId="1e246b86-8f80-41d0-95d3-233826f34991" providerId="ADAL" clId="{BEC3E2D9-25EC-4EDB-9DAD-1875AED603CE}" dt="2019-11-06T17:33:07.534" v="1134" actId="1036"/>
          <ac:picMkLst>
            <pc:docMk/>
            <pc:sldMk cId="1718556115" sldId="414"/>
            <ac:picMk id="14" creationId="{25C2B99B-8F22-4352-AB15-649546968694}"/>
          </ac:picMkLst>
        </pc:picChg>
        <pc:picChg chg="mod">
          <ac:chgData name="Sergey Nikolskiy" userId="1e246b86-8f80-41d0-95d3-233826f34991" providerId="ADAL" clId="{BEC3E2D9-25EC-4EDB-9DAD-1875AED603CE}" dt="2019-11-06T17:33:28.773" v="1141" actId="1076"/>
          <ac:picMkLst>
            <pc:docMk/>
            <pc:sldMk cId="1718556115" sldId="414"/>
            <ac:picMk id="15" creationId="{8163B329-557F-4752-B095-35493117E403}"/>
          </ac:picMkLst>
        </pc:picChg>
      </pc:sldChg>
      <pc:sldChg chg="delSp modSp modNotesTx">
        <pc:chgData name="Sergey Nikolskiy" userId="1e246b86-8f80-41d0-95d3-233826f34991" providerId="ADAL" clId="{BEC3E2D9-25EC-4EDB-9DAD-1875AED603CE}" dt="2019-11-06T17:27:40.642" v="1026" actId="6549"/>
        <pc:sldMkLst>
          <pc:docMk/>
          <pc:sldMk cId="3115748086" sldId="415"/>
        </pc:sldMkLst>
        <pc:spChg chg="mod">
          <ac:chgData name="Sergey Nikolskiy" userId="1e246b86-8f80-41d0-95d3-233826f34991" providerId="ADAL" clId="{BEC3E2D9-25EC-4EDB-9DAD-1875AED603CE}" dt="2019-11-06T17:27:35.973" v="1025" actId="20577"/>
          <ac:spMkLst>
            <pc:docMk/>
            <pc:sldMk cId="3115748086" sldId="415"/>
            <ac:spMk id="12" creationId="{2BEE6EDD-D600-4AC3-BE68-4E9E5C84022D}"/>
          </ac:spMkLst>
        </pc:spChg>
        <pc:picChg chg="mod">
          <ac:chgData name="Sergey Nikolskiy" userId="1e246b86-8f80-41d0-95d3-233826f34991" providerId="ADAL" clId="{BEC3E2D9-25EC-4EDB-9DAD-1875AED603CE}" dt="2019-11-06T17:27:23.763" v="1021" actId="1076"/>
          <ac:picMkLst>
            <pc:docMk/>
            <pc:sldMk cId="3115748086" sldId="415"/>
            <ac:picMk id="6" creationId="{F53B72F3-3ACF-4C5E-8ED4-BFA6DB522FAD}"/>
          </ac:picMkLst>
        </pc:picChg>
        <pc:picChg chg="del">
          <ac:chgData name="Sergey Nikolskiy" userId="1e246b86-8f80-41d0-95d3-233826f34991" providerId="ADAL" clId="{BEC3E2D9-25EC-4EDB-9DAD-1875AED603CE}" dt="2019-11-06T17:27:13.555" v="1017" actId="478"/>
          <ac:picMkLst>
            <pc:docMk/>
            <pc:sldMk cId="3115748086" sldId="415"/>
            <ac:picMk id="11" creationId="{CB8E3CAB-0EE8-4C25-9CF0-D9D0B92E46E0}"/>
          </ac:picMkLst>
        </pc:picChg>
        <pc:picChg chg="del">
          <ac:chgData name="Sergey Nikolskiy" userId="1e246b86-8f80-41d0-95d3-233826f34991" providerId="ADAL" clId="{BEC3E2D9-25EC-4EDB-9DAD-1875AED603CE}" dt="2019-11-06T17:27:13.555" v="1017" actId="478"/>
          <ac:picMkLst>
            <pc:docMk/>
            <pc:sldMk cId="3115748086" sldId="415"/>
            <ac:picMk id="13" creationId="{6A3A65A3-09F9-492F-94A5-FCD88139D44D}"/>
          </ac:picMkLst>
        </pc:picChg>
        <pc:picChg chg="mod">
          <ac:chgData name="Sergey Nikolskiy" userId="1e246b86-8f80-41d0-95d3-233826f34991" providerId="ADAL" clId="{BEC3E2D9-25EC-4EDB-9DAD-1875AED603CE}" dt="2019-11-06T17:27:21.802" v="1020" actId="1076"/>
          <ac:picMkLst>
            <pc:docMk/>
            <pc:sldMk cId="3115748086" sldId="415"/>
            <ac:picMk id="17" creationId="{6407280A-802E-4B7B-AE2D-72D7848FD33C}"/>
          </ac:picMkLst>
        </pc:picChg>
        <pc:cxnChg chg="mod">
          <ac:chgData name="Sergey Nikolskiy" userId="1e246b86-8f80-41d0-95d3-233826f34991" providerId="ADAL" clId="{BEC3E2D9-25EC-4EDB-9DAD-1875AED603CE}" dt="2019-11-06T17:27:27.307" v="1022" actId="14100"/>
          <ac:cxnSpMkLst>
            <pc:docMk/>
            <pc:sldMk cId="3115748086" sldId="415"/>
            <ac:cxnSpMk id="10" creationId="{667A19A6-918F-44C4-8DAC-C49192508652}"/>
          </ac:cxnSpMkLst>
        </pc:cxnChg>
        <pc:cxnChg chg="del">
          <ac:chgData name="Sergey Nikolskiy" userId="1e246b86-8f80-41d0-95d3-233826f34991" providerId="ADAL" clId="{BEC3E2D9-25EC-4EDB-9DAD-1875AED603CE}" dt="2019-11-06T17:27:13.555" v="1017" actId="478"/>
          <ac:cxnSpMkLst>
            <pc:docMk/>
            <pc:sldMk cId="3115748086" sldId="415"/>
            <ac:cxnSpMk id="14" creationId="{A78487C7-98CD-449B-BE5B-939A0FA7DC34}"/>
          </ac:cxnSpMkLst>
        </pc:cxnChg>
      </pc:sldChg>
      <pc:sldChg chg="delSp modSp modNotesTx">
        <pc:chgData name="Sergey Nikolskiy" userId="1e246b86-8f80-41d0-95d3-233826f34991" providerId="ADAL" clId="{BEC3E2D9-25EC-4EDB-9DAD-1875AED603CE}" dt="2019-11-06T17:32:27.622" v="1115" actId="20577"/>
        <pc:sldMkLst>
          <pc:docMk/>
          <pc:sldMk cId="3798427558" sldId="418"/>
        </pc:sldMkLst>
        <pc:spChg chg="mod">
          <ac:chgData name="Sergey Nikolskiy" userId="1e246b86-8f80-41d0-95d3-233826f34991" providerId="ADAL" clId="{BEC3E2D9-25EC-4EDB-9DAD-1875AED603CE}" dt="2019-11-06T17:32:01.061" v="1110" actId="1076"/>
          <ac:spMkLst>
            <pc:docMk/>
            <pc:sldMk cId="3798427558" sldId="418"/>
            <ac:spMk id="12" creationId="{2BEE6EDD-D600-4AC3-BE68-4E9E5C84022D}"/>
          </ac:spMkLst>
        </pc:spChg>
        <pc:spChg chg="del">
          <ac:chgData name="Sergey Nikolskiy" userId="1e246b86-8f80-41d0-95d3-233826f34991" providerId="ADAL" clId="{BEC3E2D9-25EC-4EDB-9DAD-1875AED603CE}" dt="2019-11-06T17:31:57.543" v="1108" actId="478"/>
          <ac:spMkLst>
            <pc:docMk/>
            <pc:sldMk cId="3798427558" sldId="418"/>
            <ac:spMk id="13" creationId="{554091CE-941C-4D80-8612-6939AB4A19F9}"/>
          </ac:spMkLst>
        </pc:spChg>
        <pc:picChg chg="mod">
          <ac:chgData name="Sergey Nikolskiy" userId="1e246b86-8f80-41d0-95d3-233826f34991" providerId="ADAL" clId="{BEC3E2D9-25EC-4EDB-9DAD-1875AED603CE}" dt="2019-11-06T17:28:30.068" v="1034" actId="1076"/>
          <ac:picMkLst>
            <pc:docMk/>
            <pc:sldMk cId="3798427558" sldId="418"/>
            <ac:picMk id="3" creationId="{F99148BE-0016-4582-9B00-53EBE7B9BA72}"/>
          </ac:picMkLst>
        </pc:picChg>
        <pc:picChg chg="del">
          <ac:chgData name="Sergey Nikolskiy" userId="1e246b86-8f80-41d0-95d3-233826f34991" providerId="ADAL" clId="{BEC3E2D9-25EC-4EDB-9DAD-1875AED603CE}" dt="2019-11-06T17:31:57.543" v="1108" actId="478"/>
          <ac:picMkLst>
            <pc:docMk/>
            <pc:sldMk cId="3798427558" sldId="418"/>
            <ac:picMk id="4" creationId="{673ACC37-4DF2-457E-AA9D-06429F4C0A52}"/>
          </ac:picMkLst>
        </pc:picChg>
        <pc:picChg chg="del">
          <ac:chgData name="Sergey Nikolskiy" userId="1e246b86-8f80-41d0-95d3-233826f34991" providerId="ADAL" clId="{BEC3E2D9-25EC-4EDB-9DAD-1875AED603CE}" dt="2019-11-06T17:31:57.543" v="1108" actId="478"/>
          <ac:picMkLst>
            <pc:docMk/>
            <pc:sldMk cId="3798427558" sldId="418"/>
            <ac:picMk id="9" creationId="{CABD666A-179E-4FEA-A968-11B938A74F55}"/>
          </ac:picMkLst>
        </pc:picChg>
        <pc:picChg chg="mod">
          <ac:chgData name="Sergey Nikolskiy" userId="1e246b86-8f80-41d0-95d3-233826f34991" providerId="ADAL" clId="{BEC3E2D9-25EC-4EDB-9DAD-1875AED603CE}" dt="2019-11-06T17:32:19.974" v="1113" actId="14100"/>
          <ac:picMkLst>
            <pc:docMk/>
            <pc:sldMk cId="3798427558" sldId="418"/>
            <ac:picMk id="16" creationId="{8365C0FD-9746-4A28-8C0C-2D2501A80A5E}"/>
          </ac:picMkLst>
        </pc:picChg>
        <pc:cxnChg chg="del">
          <ac:chgData name="Sergey Nikolskiy" userId="1e246b86-8f80-41d0-95d3-233826f34991" providerId="ADAL" clId="{BEC3E2D9-25EC-4EDB-9DAD-1875AED603CE}" dt="2019-11-06T17:32:07.926" v="1111" actId="478"/>
          <ac:cxnSpMkLst>
            <pc:docMk/>
            <pc:sldMk cId="3798427558" sldId="418"/>
            <ac:cxnSpMk id="15" creationId="{E91B6866-EF3C-429C-B901-798FCFB00513}"/>
          </ac:cxnSpMkLst>
        </pc:cxnChg>
        <pc:cxnChg chg="del mod">
          <ac:chgData name="Sergey Nikolskiy" userId="1e246b86-8f80-41d0-95d3-233826f34991" providerId="ADAL" clId="{BEC3E2D9-25EC-4EDB-9DAD-1875AED603CE}" dt="2019-11-06T17:32:07.926" v="1111" actId="478"/>
          <ac:cxnSpMkLst>
            <pc:docMk/>
            <pc:sldMk cId="3798427558" sldId="418"/>
            <ac:cxnSpMk id="33" creationId="{519B5ED7-ECA5-400C-81C6-C8FE1A870064}"/>
          </ac:cxnSpMkLst>
        </pc:cxnChg>
        <pc:cxnChg chg="del">
          <ac:chgData name="Sergey Nikolskiy" userId="1e246b86-8f80-41d0-95d3-233826f34991" providerId="ADAL" clId="{BEC3E2D9-25EC-4EDB-9DAD-1875AED603CE}" dt="2019-11-06T17:32:07.926" v="1111" actId="478"/>
          <ac:cxnSpMkLst>
            <pc:docMk/>
            <pc:sldMk cId="3798427558" sldId="418"/>
            <ac:cxnSpMk id="37" creationId="{01891C9F-8299-4C95-BBFD-08E9ACCDB36C}"/>
          </ac:cxnSpMkLst>
        </pc:cxnChg>
        <pc:cxnChg chg="del">
          <ac:chgData name="Sergey Nikolskiy" userId="1e246b86-8f80-41d0-95d3-233826f34991" providerId="ADAL" clId="{BEC3E2D9-25EC-4EDB-9DAD-1875AED603CE}" dt="2019-11-06T17:32:07.926" v="1111" actId="478"/>
          <ac:cxnSpMkLst>
            <pc:docMk/>
            <pc:sldMk cId="3798427558" sldId="418"/>
            <ac:cxnSpMk id="40" creationId="{C281C490-FED3-48BA-BB1E-259B8C11E1B2}"/>
          </ac:cxnSpMkLst>
        </pc:cxnChg>
        <pc:cxnChg chg="del">
          <ac:chgData name="Sergey Nikolskiy" userId="1e246b86-8f80-41d0-95d3-233826f34991" providerId="ADAL" clId="{BEC3E2D9-25EC-4EDB-9DAD-1875AED603CE}" dt="2019-11-06T17:32:07.926" v="1111" actId="478"/>
          <ac:cxnSpMkLst>
            <pc:docMk/>
            <pc:sldMk cId="3798427558" sldId="418"/>
            <ac:cxnSpMk id="42" creationId="{B3B2696C-EE91-4C47-9F2A-BE4BF7FB1379}"/>
          </ac:cxnSpMkLst>
        </pc:cxnChg>
        <pc:cxnChg chg="del">
          <ac:chgData name="Sergey Nikolskiy" userId="1e246b86-8f80-41d0-95d3-233826f34991" providerId="ADAL" clId="{BEC3E2D9-25EC-4EDB-9DAD-1875AED603CE}" dt="2019-11-06T17:32:07.926" v="1111" actId="478"/>
          <ac:cxnSpMkLst>
            <pc:docMk/>
            <pc:sldMk cId="3798427558" sldId="418"/>
            <ac:cxnSpMk id="44" creationId="{EBC5C362-FFF3-4DF5-A490-E0F0BA2269CB}"/>
          </ac:cxnSpMkLst>
        </pc:cxnChg>
      </pc:sldChg>
      <pc:sldChg chg="delSp modSp modNotesTx">
        <pc:chgData name="Sergey Nikolskiy" userId="1e246b86-8f80-41d0-95d3-233826f34991" providerId="ADAL" clId="{BEC3E2D9-25EC-4EDB-9DAD-1875AED603CE}" dt="2019-11-06T17:40:16.303" v="1249" actId="20577"/>
        <pc:sldMkLst>
          <pc:docMk/>
          <pc:sldMk cId="967372915" sldId="421"/>
        </pc:sldMkLst>
        <pc:spChg chg="mod">
          <ac:chgData name="Sergey Nikolskiy" userId="1e246b86-8f80-41d0-95d3-233826f34991" providerId="ADAL" clId="{BEC3E2D9-25EC-4EDB-9DAD-1875AED603CE}" dt="2019-11-06T17:37:44.040" v="1177" actId="1036"/>
          <ac:spMkLst>
            <pc:docMk/>
            <pc:sldMk cId="967372915" sldId="421"/>
            <ac:spMk id="21" creationId="{32A2793B-B6FE-4DF3-8BA3-FB72865280C1}"/>
          </ac:spMkLst>
        </pc:spChg>
        <pc:picChg chg="mod">
          <ac:chgData name="Sergey Nikolskiy" userId="1e246b86-8f80-41d0-95d3-233826f34991" providerId="ADAL" clId="{BEC3E2D9-25EC-4EDB-9DAD-1875AED603CE}" dt="2019-11-06T17:37:32.006" v="1167" actId="14100"/>
          <ac:picMkLst>
            <pc:docMk/>
            <pc:sldMk cId="967372915" sldId="421"/>
            <ac:picMk id="11" creationId="{F3502547-D22A-4672-8052-783EA7416BD4}"/>
          </ac:picMkLst>
        </pc:picChg>
        <pc:picChg chg="del">
          <ac:chgData name="Sergey Nikolskiy" userId="1e246b86-8f80-41d0-95d3-233826f34991" providerId="ADAL" clId="{BEC3E2D9-25EC-4EDB-9DAD-1875AED603CE}" dt="2019-11-06T17:37:16.775" v="1166" actId="478"/>
          <ac:picMkLst>
            <pc:docMk/>
            <pc:sldMk cId="967372915" sldId="421"/>
            <ac:picMk id="39" creationId="{374FEB07-BCCC-47FA-BDE3-B517C1B990A8}"/>
          </ac:picMkLst>
        </pc:picChg>
        <pc:cxnChg chg="mod">
          <ac:chgData name="Sergey Nikolskiy" userId="1e246b86-8f80-41d0-95d3-233826f34991" providerId="ADAL" clId="{BEC3E2D9-25EC-4EDB-9DAD-1875AED603CE}" dt="2019-11-06T17:37:46.503" v="1178" actId="14100"/>
          <ac:cxnSpMkLst>
            <pc:docMk/>
            <pc:sldMk cId="967372915" sldId="421"/>
            <ac:cxnSpMk id="24" creationId="{E1DAA603-CAEB-48AF-AF46-8BC1AE7372E2}"/>
          </ac:cxnSpMkLst>
        </pc:cxnChg>
        <pc:cxnChg chg="mod">
          <ac:chgData name="Sergey Nikolskiy" userId="1e246b86-8f80-41d0-95d3-233826f34991" providerId="ADAL" clId="{BEC3E2D9-25EC-4EDB-9DAD-1875AED603CE}" dt="2019-11-06T17:37:49.975" v="1179" actId="14100"/>
          <ac:cxnSpMkLst>
            <pc:docMk/>
            <pc:sldMk cId="967372915" sldId="421"/>
            <ac:cxnSpMk id="28" creationId="{D61613BE-A92F-4626-B5A9-858764FE570A}"/>
          </ac:cxnSpMkLst>
        </pc:cxnChg>
      </pc:sldChg>
      <pc:sldChg chg="delSp modSp modNotesTx">
        <pc:chgData name="Sergey Nikolskiy" userId="1e246b86-8f80-41d0-95d3-233826f34991" providerId="ADAL" clId="{BEC3E2D9-25EC-4EDB-9DAD-1875AED603CE}" dt="2019-11-06T17:42:31.391" v="1268" actId="14100"/>
        <pc:sldMkLst>
          <pc:docMk/>
          <pc:sldMk cId="3847016057" sldId="422"/>
        </pc:sldMkLst>
        <pc:picChg chg="del mod">
          <ac:chgData name="Sergey Nikolskiy" userId="1e246b86-8f80-41d0-95d3-233826f34991" providerId="ADAL" clId="{BEC3E2D9-25EC-4EDB-9DAD-1875AED603CE}" dt="2019-11-06T17:42:22.567" v="1266" actId="478"/>
          <ac:picMkLst>
            <pc:docMk/>
            <pc:sldMk cId="3847016057" sldId="422"/>
            <ac:picMk id="3" creationId="{76FF932F-D6FC-4FAE-B8AA-F1825DF128E7}"/>
          </ac:picMkLst>
        </pc:picChg>
        <pc:picChg chg="mod">
          <ac:chgData name="Sergey Nikolskiy" userId="1e246b86-8f80-41d0-95d3-233826f34991" providerId="ADAL" clId="{BEC3E2D9-25EC-4EDB-9DAD-1875AED603CE}" dt="2019-11-06T17:42:31.391" v="1268" actId="14100"/>
          <ac:picMkLst>
            <pc:docMk/>
            <pc:sldMk cId="3847016057" sldId="422"/>
            <ac:picMk id="6" creationId="{82FEE9F1-F465-4D06-988C-61FDE7890D77}"/>
          </ac:picMkLst>
        </pc:picChg>
        <pc:picChg chg="del">
          <ac:chgData name="Sergey Nikolskiy" userId="1e246b86-8f80-41d0-95d3-233826f34991" providerId="ADAL" clId="{BEC3E2D9-25EC-4EDB-9DAD-1875AED603CE}" dt="2019-11-06T17:41:42.662" v="1259" actId="478"/>
          <ac:picMkLst>
            <pc:docMk/>
            <pc:sldMk cId="3847016057" sldId="422"/>
            <ac:picMk id="9" creationId="{2213CAF7-A92D-44BF-94C2-6E459AC24C1B}"/>
          </ac:picMkLst>
        </pc:picChg>
      </pc:sldChg>
      <pc:sldChg chg="delSp modSp modNotesTx">
        <pc:chgData name="Sergey Nikolskiy" userId="1e246b86-8f80-41d0-95d3-233826f34991" providerId="ADAL" clId="{BEC3E2D9-25EC-4EDB-9DAD-1875AED603CE}" dt="2019-11-06T18:01:09.723" v="1517" actId="6549"/>
        <pc:sldMkLst>
          <pc:docMk/>
          <pc:sldMk cId="4089661723" sldId="423"/>
        </pc:sldMkLst>
        <pc:picChg chg="mod">
          <ac:chgData name="Sergey Nikolskiy" userId="1e246b86-8f80-41d0-95d3-233826f34991" providerId="ADAL" clId="{BEC3E2D9-25EC-4EDB-9DAD-1875AED603CE}" dt="2019-11-06T18:01:04.452" v="1516" actId="1076"/>
          <ac:picMkLst>
            <pc:docMk/>
            <pc:sldMk cId="4089661723" sldId="423"/>
            <ac:picMk id="3" creationId="{E9CB6895-4762-4EE0-AED3-A4550C73A467}"/>
          </ac:picMkLst>
        </pc:picChg>
        <pc:picChg chg="del">
          <ac:chgData name="Sergey Nikolskiy" userId="1e246b86-8f80-41d0-95d3-233826f34991" providerId="ADAL" clId="{BEC3E2D9-25EC-4EDB-9DAD-1875AED603CE}" dt="2019-11-06T18:00:54.742" v="1512" actId="478"/>
          <ac:picMkLst>
            <pc:docMk/>
            <pc:sldMk cId="4089661723" sldId="423"/>
            <ac:picMk id="25" creationId="{7115AC1B-A93D-4E41-AD7E-4901B3BA20B1}"/>
          </ac:picMkLst>
        </pc:picChg>
        <pc:picChg chg="del">
          <ac:chgData name="Sergey Nikolskiy" userId="1e246b86-8f80-41d0-95d3-233826f34991" providerId="ADAL" clId="{BEC3E2D9-25EC-4EDB-9DAD-1875AED603CE}" dt="2019-11-06T18:00:54.742" v="1512" actId="478"/>
          <ac:picMkLst>
            <pc:docMk/>
            <pc:sldMk cId="4089661723" sldId="423"/>
            <ac:picMk id="26" creationId="{D9E47620-09C7-4F65-B12C-ABE3D9B42F6F}"/>
          </ac:picMkLst>
        </pc:picChg>
        <pc:picChg chg="del">
          <ac:chgData name="Sergey Nikolskiy" userId="1e246b86-8f80-41d0-95d3-233826f34991" providerId="ADAL" clId="{BEC3E2D9-25EC-4EDB-9DAD-1875AED603CE}" dt="2019-11-06T18:00:54.742" v="1512" actId="478"/>
          <ac:picMkLst>
            <pc:docMk/>
            <pc:sldMk cId="4089661723" sldId="423"/>
            <ac:picMk id="27" creationId="{1F91C329-8483-40FE-A5E1-051B6EC133A6}"/>
          </ac:picMkLst>
        </pc:picChg>
        <pc:picChg chg="del">
          <ac:chgData name="Sergey Nikolskiy" userId="1e246b86-8f80-41d0-95d3-233826f34991" providerId="ADAL" clId="{BEC3E2D9-25EC-4EDB-9DAD-1875AED603CE}" dt="2019-11-06T18:00:54.742" v="1512" actId="478"/>
          <ac:picMkLst>
            <pc:docMk/>
            <pc:sldMk cId="4089661723" sldId="423"/>
            <ac:picMk id="28" creationId="{DF34D448-6D68-42AA-AFE1-79D42C2BCFBB}"/>
          </ac:picMkLst>
        </pc:picChg>
        <pc:cxnChg chg="del mod">
          <ac:chgData name="Sergey Nikolskiy" userId="1e246b86-8f80-41d0-95d3-233826f34991" providerId="ADAL" clId="{BEC3E2D9-25EC-4EDB-9DAD-1875AED603CE}" dt="2019-11-06T18:00:54.742" v="1512" actId="478"/>
          <ac:cxnSpMkLst>
            <pc:docMk/>
            <pc:sldMk cId="4089661723" sldId="423"/>
            <ac:cxnSpMk id="30" creationId="{A8201E13-48CE-477F-BBF6-AED0A8D7D3DE}"/>
          </ac:cxnSpMkLst>
        </pc:cxnChg>
        <pc:cxnChg chg="del mod">
          <ac:chgData name="Sergey Nikolskiy" userId="1e246b86-8f80-41d0-95d3-233826f34991" providerId="ADAL" clId="{BEC3E2D9-25EC-4EDB-9DAD-1875AED603CE}" dt="2019-11-06T18:00:56.789" v="1513" actId="478"/>
          <ac:cxnSpMkLst>
            <pc:docMk/>
            <pc:sldMk cId="4089661723" sldId="423"/>
            <ac:cxnSpMk id="34" creationId="{3077B0A2-1F97-4F96-9190-4CE45F6000F9}"/>
          </ac:cxnSpMkLst>
        </pc:cxnChg>
        <pc:cxnChg chg="del mod">
          <ac:chgData name="Sergey Nikolskiy" userId="1e246b86-8f80-41d0-95d3-233826f34991" providerId="ADAL" clId="{BEC3E2D9-25EC-4EDB-9DAD-1875AED603CE}" dt="2019-11-06T18:00:54.742" v="1512" actId="478"/>
          <ac:cxnSpMkLst>
            <pc:docMk/>
            <pc:sldMk cId="4089661723" sldId="423"/>
            <ac:cxnSpMk id="36" creationId="{B94553F6-AB9F-40C7-8029-01AF9734D149}"/>
          </ac:cxnSpMkLst>
        </pc:cxnChg>
      </pc:sldChg>
      <pc:sldChg chg="delSp modSp modNotesTx">
        <pc:chgData name="Sergey Nikolskiy" userId="1e246b86-8f80-41d0-95d3-233826f34991" providerId="ADAL" clId="{BEC3E2D9-25EC-4EDB-9DAD-1875AED603CE}" dt="2019-11-06T18:03:32.293" v="1623" actId="20577"/>
        <pc:sldMkLst>
          <pc:docMk/>
          <pc:sldMk cId="3526257634" sldId="424"/>
        </pc:sldMkLst>
        <pc:spChg chg="del">
          <ac:chgData name="Sergey Nikolskiy" userId="1e246b86-8f80-41d0-95d3-233826f34991" providerId="ADAL" clId="{BEC3E2D9-25EC-4EDB-9DAD-1875AED603CE}" dt="2019-11-06T18:03:10.317" v="1612" actId="478"/>
          <ac:spMkLst>
            <pc:docMk/>
            <pc:sldMk cId="3526257634" sldId="424"/>
            <ac:spMk id="8" creationId="{0D7F371A-E35A-4AC7-B24D-777693C91916}"/>
          </ac:spMkLst>
        </pc:spChg>
        <pc:picChg chg="mod">
          <ac:chgData name="Sergey Nikolskiy" userId="1e246b86-8f80-41d0-95d3-233826f34991" providerId="ADAL" clId="{BEC3E2D9-25EC-4EDB-9DAD-1875AED603CE}" dt="2019-11-06T18:03:26.691" v="1621" actId="1076"/>
          <ac:picMkLst>
            <pc:docMk/>
            <pc:sldMk cId="3526257634" sldId="424"/>
            <ac:picMk id="6" creationId="{E5A808AD-C695-4378-8EA5-3F966A4F1784}"/>
          </ac:picMkLst>
        </pc:picChg>
        <pc:picChg chg="del">
          <ac:chgData name="Sergey Nikolskiy" userId="1e246b86-8f80-41d0-95d3-233826f34991" providerId="ADAL" clId="{BEC3E2D9-25EC-4EDB-9DAD-1875AED603CE}" dt="2019-11-06T18:03:08.061" v="1611" actId="478"/>
          <ac:picMkLst>
            <pc:docMk/>
            <pc:sldMk cId="3526257634" sldId="424"/>
            <ac:picMk id="7" creationId="{4418D3B1-5CA0-46E7-B36F-75AC69886BFB}"/>
          </ac:picMkLst>
        </pc:picChg>
        <pc:picChg chg="del">
          <ac:chgData name="Sergey Nikolskiy" userId="1e246b86-8f80-41d0-95d3-233826f34991" providerId="ADAL" clId="{BEC3E2D9-25EC-4EDB-9DAD-1875AED603CE}" dt="2019-11-06T18:03:12.724" v="1615" actId="478"/>
          <ac:picMkLst>
            <pc:docMk/>
            <pc:sldMk cId="3526257634" sldId="424"/>
            <ac:picMk id="17" creationId="{5136D280-E6BD-4289-89F8-1F4D8BECAB74}"/>
          </ac:picMkLst>
        </pc:picChg>
        <pc:picChg chg="del">
          <ac:chgData name="Sergey Nikolskiy" userId="1e246b86-8f80-41d0-95d3-233826f34991" providerId="ADAL" clId="{BEC3E2D9-25EC-4EDB-9DAD-1875AED603CE}" dt="2019-11-06T18:03:13.444" v="1616" actId="478"/>
          <ac:picMkLst>
            <pc:docMk/>
            <pc:sldMk cId="3526257634" sldId="424"/>
            <ac:picMk id="18" creationId="{F77CDEF1-A136-4356-AFBA-A3D2B29A9838}"/>
          </ac:picMkLst>
        </pc:picChg>
        <pc:cxnChg chg="del">
          <ac:chgData name="Sergey Nikolskiy" userId="1e246b86-8f80-41d0-95d3-233826f34991" providerId="ADAL" clId="{BEC3E2D9-25EC-4EDB-9DAD-1875AED603CE}" dt="2019-11-06T18:03:07.293" v="1610" actId="478"/>
          <ac:cxnSpMkLst>
            <pc:docMk/>
            <pc:sldMk cId="3526257634" sldId="424"/>
            <ac:cxnSpMk id="9" creationId="{11DA8E09-075E-4C37-A143-1A1EB327BC3F}"/>
          </ac:cxnSpMkLst>
        </pc:cxnChg>
        <pc:cxnChg chg="del">
          <ac:chgData name="Sergey Nikolskiy" userId="1e246b86-8f80-41d0-95d3-233826f34991" providerId="ADAL" clId="{BEC3E2D9-25EC-4EDB-9DAD-1875AED603CE}" dt="2019-11-06T18:03:11.269" v="1613" actId="478"/>
          <ac:cxnSpMkLst>
            <pc:docMk/>
            <pc:sldMk cId="3526257634" sldId="424"/>
            <ac:cxnSpMk id="14" creationId="{26E9DA17-959E-4EAB-958B-67E03CEA45BC}"/>
          </ac:cxnSpMkLst>
        </pc:cxnChg>
        <pc:cxnChg chg="del mod">
          <ac:chgData name="Sergey Nikolskiy" userId="1e246b86-8f80-41d0-95d3-233826f34991" providerId="ADAL" clId="{BEC3E2D9-25EC-4EDB-9DAD-1875AED603CE}" dt="2019-11-06T18:03:12.132" v="1614" actId="478"/>
          <ac:cxnSpMkLst>
            <pc:docMk/>
            <pc:sldMk cId="3526257634" sldId="424"/>
            <ac:cxnSpMk id="19" creationId="{C3470E92-01B5-4D4D-B088-9794CF251F24}"/>
          </ac:cxnSpMkLst>
        </pc:cxnChg>
        <pc:cxnChg chg="del">
          <ac:chgData name="Sergey Nikolskiy" userId="1e246b86-8f80-41d0-95d3-233826f34991" providerId="ADAL" clId="{BEC3E2D9-25EC-4EDB-9DAD-1875AED603CE}" dt="2019-11-06T18:03:14.389" v="1617" actId="478"/>
          <ac:cxnSpMkLst>
            <pc:docMk/>
            <pc:sldMk cId="3526257634" sldId="424"/>
            <ac:cxnSpMk id="22" creationId="{9EAA899F-6016-4377-B472-88BD6399BCB9}"/>
          </ac:cxnSpMkLst>
        </pc:cxnChg>
      </pc:sldChg>
      <pc:sldChg chg="delSp modSp modNotesTx">
        <pc:chgData name="Sergey Nikolskiy" userId="1e246b86-8f80-41d0-95d3-233826f34991" providerId="ADAL" clId="{BEC3E2D9-25EC-4EDB-9DAD-1875AED603CE}" dt="2019-11-06T18:12:11.288" v="2030" actId="6549"/>
        <pc:sldMkLst>
          <pc:docMk/>
          <pc:sldMk cId="2941322396" sldId="425"/>
        </pc:sldMkLst>
        <pc:picChg chg="del">
          <ac:chgData name="Sergey Nikolskiy" userId="1e246b86-8f80-41d0-95d3-233826f34991" providerId="ADAL" clId="{BEC3E2D9-25EC-4EDB-9DAD-1875AED603CE}" dt="2019-11-06T18:11:55.585" v="2026" actId="478"/>
          <ac:picMkLst>
            <pc:docMk/>
            <pc:sldMk cId="2941322396" sldId="425"/>
            <ac:picMk id="9" creationId="{DA87D597-DA71-4541-AB7F-1886661685E6}"/>
          </ac:picMkLst>
        </pc:picChg>
        <pc:picChg chg="mod">
          <ac:chgData name="Sergey Nikolskiy" userId="1e246b86-8f80-41d0-95d3-233826f34991" providerId="ADAL" clId="{BEC3E2D9-25EC-4EDB-9DAD-1875AED603CE}" dt="2019-11-06T18:12:04.489" v="2029" actId="1076"/>
          <ac:picMkLst>
            <pc:docMk/>
            <pc:sldMk cId="2941322396" sldId="425"/>
            <ac:picMk id="19" creationId="{D97268DF-B40D-462C-A3F5-E77AF5622C10}"/>
          </ac:picMkLst>
        </pc:picChg>
      </pc:sldChg>
      <pc:sldChg chg="delSp modSp modNotesTx">
        <pc:chgData name="Sergey Nikolskiy" userId="1e246b86-8f80-41d0-95d3-233826f34991" providerId="ADAL" clId="{BEC3E2D9-25EC-4EDB-9DAD-1875AED603CE}" dt="2019-11-06T18:13:29.794" v="2080" actId="1036"/>
        <pc:sldMkLst>
          <pc:docMk/>
          <pc:sldMk cId="1480311680" sldId="426"/>
        </pc:sldMkLst>
        <pc:picChg chg="del">
          <ac:chgData name="Sergey Nikolskiy" userId="1e246b86-8f80-41d0-95d3-233826f34991" providerId="ADAL" clId="{BEC3E2D9-25EC-4EDB-9DAD-1875AED603CE}" dt="2019-11-06T18:13:18.234" v="2062" actId="478"/>
          <ac:picMkLst>
            <pc:docMk/>
            <pc:sldMk cId="1480311680" sldId="426"/>
            <ac:picMk id="6" creationId="{44E5A1AD-32AE-47E3-807C-A886F6C335B9}"/>
          </ac:picMkLst>
        </pc:picChg>
        <pc:picChg chg="del">
          <ac:chgData name="Sergey Nikolskiy" userId="1e246b86-8f80-41d0-95d3-233826f34991" providerId="ADAL" clId="{BEC3E2D9-25EC-4EDB-9DAD-1875AED603CE}" dt="2019-11-06T18:12:29.394" v="2033" actId="478"/>
          <ac:picMkLst>
            <pc:docMk/>
            <pc:sldMk cId="1480311680" sldId="426"/>
            <ac:picMk id="8" creationId="{BD03228C-A58A-4B70-A766-BB364E2837F9}"/>
          </ac:picMkLst>
        </pc:picChg>
        <pc:picChg chg="mod">
          <ac:chgData name="Sergey Nikolskiy" userId="1e246b86-8f80-41d0-95d3-233826f34991" providerId="ADAL" clId="{BEC3E2D9-25EC-4EDB-9DAD-1875AED603CE}" dt="2019-11-06T18:13:29.794" v="2080" actId="1036"/>
          <ac:picMkLst>
            <pc:docMk/>
            <pc:sldMk cId="1480311680" sldId="426"/>
            <ac:picMk id="9" creationId="{2279EEC5-608E-477C-9300-55039C77D61C}"/>
          </ac:picMkLst>
        </pc:picChg>
      </pc:sldChg>
      <pc:sldChg chg="delSp modSp modNotesTx">
        <pc:chgData name="Sergey Nikolskiy" userId="1e246b86-8f80-41d0-95d3-233826f34991" providerId="ADAL" clId="{BEC3E2D9-25EC-4EDB-9DAD-1875AED603CE}" dt="2019-11-06T18:14:35.554" v="2094" actId="20577"/>
        <pc:sldMkLst>
          <pc:docMk/>
          <pc:sldMk cId="3652814838" sldId="427"/>
        </pc:sldMkLst>
        <pc:picChg chg="mod">
          <ac:chgData name="Sergey Nikolskiy" userId="1e246b86-8f80-41d0-95d3-233826f34991" providerId="ADAL" clId="{BEC3E2D9-25EC-4EDB-9DAD-1875AED603CE}" dt="2019-11-06T18:14:03.185" v="2086" actId="1076"/>
          <ac:picMkLst>
            <pc:docMk/>
            <pc:sldMk cId="3652814838" sldId="427"/>
            <ac:picMk id="3" creationId="{3A7B7268-6224-4F9A-A7E9-A92BE012A17D}"/>
          </ac:picMkLst>
        </pc:picChg>
        <pc:picChg chg="del">
          <ac:chgData name="Sergey Nikolskiy" userId="1e246b86-8f80-41d0-95d3-233826f34991" providerId="ADAL" clId="{BEC3E2D9-25EC-4EDB-9DAD-1875AED603CE}" dt="2019-11-06T18:13:51.259" v="2082" actId="478"/>
          <ac:picMkLst>
            <pc:docMk/>
            <pc:sldMk cId="3652814838" sldId="427"/>
            <ac:picMk id="14" creationId="{67A4B7E5-00EE-4591-87AC-5728CC56D54D}"/>
          </ac:picMkLst>
        </pc:picChg>
        <pc:cxnChg chg="del">
          <ac:chgData name="Sergey Nikolskiy" userId="1e246b86-8f80-41d0-95d3-233826f34991" providerId="ADAL" clId="{BEC3E2D9-25EC-4EDB-9DAD-1875AED603CE}" dt="2019-11-06T18:13:53.044" v="2083" actId="478"/>
          <ac:cxnSpMkLst>
            <pc:docMk/>
            <pc:sldMk cId="3652814838" sldId="427"/>
            <ac:cxnSpMk id="16" creationId="{3994390F-9DB5-48FC-9A5E-3B7BE70F2441}"/>
          </ac:cxnSpMkLst>
        </pc:cxnChg>
      </pc:sldChg>
      <pc:sldChg chg="delSp modSp modNotesTx">
        <pc:chgData name="Sergey Nikolskiy" userId="1e246b86-8f80-41d0-95d3-233826f34991" providerId="ADAL" clId="{BEC3E2D9-25EC-4EDB-9DAD-1875AED603CE}" dt="2019-11-06T18:15:39.934" v="2105" actId="6549"/>
        <pc:sldMkLst>
          <pc:docMk/>
          <pc:sldMk cId="1842194451" sldId="428"/>
        </pc:sldMkLst>
        <pc:picChg chg="mod">
          <ac:chgData name="Sergey Nikolskiy" userId="1e246b86-8f80-41d0-95d3-233826f34991" providerId="ADAL" clId="{BEC3E2D9-25EC-4EDB-9DAD-1875AED603CE}" dt="2019-11-06T18:15:25.050" v="2104" actId="1076"/>
          <ac:picMkLst>
            <pc:docMk/>
            <pc:sldMk cId="1842194451" sldId="428"/>
            <ac:picMk id="6" creationId="{6A91F067-3E63-4A56-966E-370C4D32523C}"/>
          </ac:picMkLst>
        </pc:picChg>
        <pc:picChg chg="del">
          <ac:chgData name="Sergey Nikolskiy" userId="1e246b86-8f80-41d0-95d3-233826f34991" providerId="ADAL" clId="{BEC3E2D9-25EC-4EDB-9DAD-1875AED603CE}" dt="2019-11-06T18:15:18.226" v="2102" actId="478"/>
          <ac:picMkLst>
            <pc:docMk/>
            <pc:sldMk cId="1842194451" sldId="428"/>
            <ac:picMk id="7" creationId="{E149F8DB-FA4A-40F1-9092-3361B5BB3AD7}"/>
          </ac:picMkLst>
        </pc:picChg>
        <pc:picChg chg="del">
          <ac:chgData name="Sergey Nikolskiy" userId="1e246b86-8f80-41d0-95d3-233826f34991" providerId="ADAL" clId="{BEC3E2D9-25EC-4EDB-9DAD-1875AED603CE}" dt="2019-11-06T18:15:08.554" v="2099" actId="478"/>
          <ac:picMkLst>
            <pc:docMk/>
            <pc:sldMk cId="1842194451" sldId="428"/>
            <ac:picMk id="9" creationId="{3077EFD7-D717-4BFC-A215-375B63285B8E}"/>
          </ac:picMkLst>
        </pc:picChg>
        <pc:picChg chg="del">
          <ac:chgData name="Sergey Nikolskiy" userId="1e246b86-8f80-41d0-95d3-233826f34991" providerId="ADAL" clId="{BEC3E2D9-25EC-4EDB-9DAD-1875AED603CE}" dt="2019-11-06T18:15:07.044" v="2098" actId="478"/>
          <ac:picMkLst>
            <pc:docMk/>
            <pc:sldMk cId="1842194451" sldId="428"/>
            <ac:picMk id="15" creationId="{D37BCCE2-79A8-42BD-B3D9-5CA44B182E0A}"/>
          </ac:picMkLst>
        </pc:picChg>
        <pc:picChg chg="del">
          <ac:chgData name="Sergey Nikolskiy" userId="1e246b86-8f80-41d0-95d3-233826f34991" providerId="ADAL" clId="{BEC3E2D9-25EC-4EDB-9DAD-1875AED603CE}" dt="2019-11-06T18:14:57.379" v="2097" actId="478"/>
          <ac:picMkLst>
            <pc:docMk/>
            <pc:sldMk cId="1842194451" sldId="428"/>
            <ac:picMk id="19" creationId="{668CD9A6-9C1D-4591-8D82-9078260AA6F4}"/>
          </ac:picMkLst>
        </pc:picChg>
        <pc:cxnChg chg="del mod">
          <ac:chgData name="Sergey Nikolskiy" userId="1e246b86-8f80-41d0-95d3-233826f34991" providerId="ADAL" clId="{BEC3E2D9-25EC-4EDB-9DAD-1875AED603CE}" dt="2019-11-06T18:15:09.993" v="2100" actId="478"/>
          <ac:cxnSpMkLst>
            <pc:docMk/>
            <pc:sldMk cId="1842194451" sldId="428"/>
            <ac:cxnSpMk id="18" creationId="{E141C0A6-5379-49EC-8201-C4BEC693C875}"/>
          </ac:cxnSpMkLst>
        </pc:cxnChg>
        <pc:cxnChg chg="del mod">
          <ac:chgData name="Sergey Nikolskiy" userId="1e246b86-8f80-41d0-95d3-233826f34991" providerId="ADAL" clId="{BEC3E2D9-25EC-4EDB-9DAD-1875AED603CE}" dt="2019-11-06T18:15:11.114" v="2101" actId="478"/>
          <ac:cxnSpMkLst>
            <pc:docMk/>
            <pc:sldMk cId="1842194451" sldId="428"/>
            <ac:cxnSpMk id="20" creationId="{934D1300-9120-49B4-926D-2E7F0E5347E9}"/>
          </ac:cxnSpMkLst>
        </pc:cxnChg>
      </pc:sldChg>
      <pc:sldChg chg="delSp add modNotesTx">
        <pc:chgData name="Sergey Nikolskiy" userId="1e246b86-8f80-41d0-95d3-233826f34991" providerId="ADAL" clId="{BEC3E2D9-25EC-4EDB-9DAD-1875AED603CE}" dt="2019-11-06T16:58:38.943" v="506" actId="6549"/>
        <pc:sldMkLst>
          <pc:docMk/>
          <pc:sldMk cId="2191076457" sldId="430"/>
        </pc:sldMkLst>
        <pc:picChg chg="del">
          <ac:chgData name="Sergey Nikolskiy" userId="1e246b86-8f80-41d0-95d3-233826f34991" providerId="ADAL" clId="{BEC3E2D9-25EC-4EDB-9DAD-1875AED603CE}" dt="2019-11-06T15:52:25.057" v="4" actId="478"/>
          <ac:picMkLst>
            <pc:docMk/>
            <pc:sldMk cId="2191076457" sldId="430"/>
            <ac:picMk id="10" creationId="{C4DB5E7D-66E5-48D5-ACEB-8737A2C25052}"/>
          </ac:picMkLst>
        </pc:picChg>
        <pc:cxnChg chg="del">
          <ac:chgData name="Sergey Nikolskiy" userId="1e246b86-8f80-41d0-95d3-233826f34991" providerId="ADAL" clId="{BEC3E2D9-25EC-4EDB-9DAD-1875AED603CE}" dt="2019-11-06T15:52:25.057" v="4" actId="478"/>
          <ac:cxnSpMkLst>
            <pc:docMk/>
            <pc:sldMk cId="2191076457" sldId="430"/>
            <ac:cxnSpMk id="14" creationId="{D401022C-DD07-4B87-94F0-8E01EDA1825A}"/>
          </ac:cxnSpMkLst>
        </pc:cxnChg>
      </pc:sldChg>
      <pc:sldChg chg="add modNotesTx">
        <pc:chgData name="Sergey Nikolskiy" userId="1e246b86-8f80-41d0-95d3-233826f34991" providerId="ADAL" clId="{BEC3E2D9-25EC-4EDB-9DAD-1875AED603CE}" dt="2019-11-06T16:58:50.260" v="507" actId="6549"/>
        <pc:sldMkLst>
          <pc:docMk/>
          <pc:sldMk cId="2411279070" sldId="431"/>
        </pc:sldMkLst>
      </pc:sldChg>
      <pc:sldChg chg="delSp modSp add modNotesTx">
        <pc:chgData name="Sergey Nikolskiy" userId="1e246b86-8f80-41d0-95d3-233826f34991" providerId="ADAL" clId="{BEC3E2D9-25EC-4EDB-9DAD-1875AED603CE}" dt="2019-11-06T16:59:09.380" v="508" actId="6549"/>
        <pc:sldMkLst>
          <pc:docMk/>
          <pc:sldMk cId="904611607" sldId="432"/>
        </pc:sldMkLst>
        <pc:spChg chg="mod">
          <ac:chgData name="Sergey Nikolskiy" userId="1e246b86-8f80-41d0-95d3-233826f34991" providerId="ADAL" clId="{BEC3E2D9-25EC-4EDB-9DAD-1875AED603CE}" dt="2019-11-06T15:54:05.673" v="77" actId="14100"/>
          <ac:spMkLst>
            <pc:docMk/>
            <pc:sldMk cId="904611607" sldId="432"/>
            <ac:spMk id="3" creationId="{B934C755-4355-4294-B8B4-A6FB852798B0}"/>
          </ac:spMkLst>
        </pc:spChg>
        <pc:spChg chg="mod">
          <ac:chgData name="Sergey Nikolskiy" userId="1e246b86-8f80-41d0-95d3-233826f34991" providerId="ADAL" clId="{BEC3E2D9-25EC-4EDB-9DAD-1875AED603CE}" dt="2019-11-06T15:54:30.657" v="100" actId="1036"/>
          <ac:spMkLst>
            <pc:docMk/>
            <pc:sldMk cId="904611607" sldId="432"/>
            <ac:spMk id="8" creationId="{62FAAE59-CEE5-4C4B-A37D-F0DCB09CCD4E}"/>
          </ac:spMkLst>
        </pc:spChg>
        <pc:spChg chg="del">
          <ac:chgData name="Sergey Nikolskiy" userId="1e246b86-8f80-41d0-95d3-233826f34991" providerId="ADAL" clId="{BEC3E2D9-25EC-4EDB-9DAD-1875AED603CE}" dt="2019-11-06T15:53:11.329" v="6" actId="478"/>
          <ac:spMkLst>
            <pc:docMk/>
            <pc:sldMk cId="904611607" sldId="432"/>
            <ac:spMk id="25" creationId="{80ED9670-16C3-4B9E-A61C-8AD8511EA1EC}"/>
          </ac:spMkLst>
        </pc:spChg>
        <pc:spChg chg="del">
          <ac:chgData name="Sergey Nikolskiy" userId="1e246b86-8f80-41d0-95d3-233826f34991" providerId="ADAL" clId="{BEC3E2D9-25EC-4EDB-9DAD-1875AED603CE}" dt="2019-11-06T15:53:11.329" v="6" actId="478"/>
          <ac:spMkLst>
            <pc:docMk/>
            <pc:sldMk cId="904611607" sldId="432"/>
            <ac:spMk id="26" creationId="{CB717688-0CF1-4FF2-942D-4AD8F207410A}"/>
          </ac:spMkLst>
        </pc:spChg>
        <pc:spChg chg="del">
          <ac:chgData name="Sergey Nikolskiy" userId="1e246b86-8f80-41d0-95d3-233826f34991" providerId="ADAL" clId="{BEC3E2D9-25EC-4EDB-9DAD-1875AED603CE}" dt="2019-11-06T15:53:11.329" v="6" actId="478"/>
          <ac:spMkLst>
            <pc:docMk/>
            <pc:sldMk cId="904611607" sldId="432"/>
            <ac:spMk id="39" creationId="{25BF29DF-B6D1-40C8-973B-79CF20AA03E2}"/>
          </ac:spMkLst>
        </pc:spChg>
        <pc:spChg chg="del">
          <ac:chgData name="Sergey Nikolskiy" userId="1e246b86-8f80-41d0-95d3-233826f34991" providerId="ADAL" clId="{BEC3E2D9-25EC-4EDB-9DAD-1875AED603CE}" dt="2019-11-06T15:53:11.329" v="6" actId="478"/>
          <ac:spMkLst>
            <pc:docMk/>
            <pc:sldMk cId="904611607" sldId="432"/>
            <ac:spMk id="47" creationId="{F0DAABC6-F012-4630-B323-0E7B494B330E}"/>
          </ac:spMkLst>
        </pc:spChg>
        <pc:picChg chg="mod">
          <ac:chgData name="Sergey Nikolskiy" userId="1e246b86-8f80-41d0-95d3-233826f34991" providerId="ADAL" clId="{BEC3E2D9-25EC-4EDB-9DAD-1875AED603CE}" dt="2019-11-06T15:53:46.112" v="73" actId="1037"/>
          <ac:picMkLst>
            <pc:docMk/>
            <pc:sldMk cId="904611607" sldId="432"/>
            <ac:picMk id="54" creationId="{55552CC2-A248-492E-B027-FFE0AB227404}"/>
          </ac:picMkLst>
        </pc:picChg>
        <pc:picChg chg="del">
          <ac:chgData name="Sergey Nikolskiy" userId="1e246b86-8f80-41d0-95d3-233826f34991" providerId="ADAL" clId="{BEC3E2D9-25EC-4EDB-9DAD-1875AED603CE}" dt="2019-11-06T15:53:14.857" v="8" actId="478"/>
          <ac:picMkLst>
            <pc:docMk/>
            <pc:sldMk cId="904611607" sldId="432"/>
            <ac:picMk id="57" creationId="{AAF5C01E-7B2F-42AB-8EBD-6A8E97D60169}"/>
          </ac:picMkLst>
        </pc:picChg>
        <pc:cxnChg chg="mod">
          <ac:chgData name="Sergey Nikolskiy" userId="1e246b86-8f80-41d0-95d3-233826f34991" providerId="ADAL" clId="{BEC3E2D9-25EC-4EDB-9DAD-1875AED603CE}" dt="2019-11-06T15:54:23.610" v="80" actId="14100"/>
          <ac:cxnSpMkLst>
            <pc:docMk/>
            <pc:sldMk cId="904611607" sldId="432"/>
            <ac:cxnSpMk id="12" creationId="{F0EB3906-123C-4717-B277-AF4F99E16743}"/>
          </ac:cxnSpMkLst>
        </pc:cxnChg>
        <pc:cxnChg chg="mod">
          <ac:chgData name="Sergey Nikolskiy" userId="1e246b86-8f80-41d0-95d3-233826f34991" providerId="ADAL" clId="{BEC3E2D9-25EC-4EDB-9DAD-1875AED603CE}" dt="2019-11-06T15:53:53.034" v="75" actId="14100"/>
          <ac:cxnSpMkLst>
            <pc:docMk/>
            <pc:sldMk cId="904611607" sldId="432"/>
            <ac:cxnSpMk id="18" creationId="{A440F428-6C95-45B3-81BE-CC0B73BF7A7B}"/>
          </ac:cxnSpMkLst>
        </pc:cxnChg>
        <pc:cxnChg chg="del">
          <ac:chgData name="Sergey Nikolskiy" userId="1e246b86-8f80-41d0-95d3-233826f34991" providerId="ADAL" clId="{BEC3E2D9-25EC-4EDB-9DAD-1875AED603CE}" dt="2019-11-06T15:53:11.329" v="6" actId="478"/>
          <ac:cxnSpMkLst>
            <pc:docMk/>
            <pc:sldMk cId="904611607" sldId="432"/>
            <ac:cxnSpMk id="21" creationId="{C48E0592-A21F-47F3-8AE7-0B8797C3A89D}"/>
          </ac:cxnSpMkLst>
        </pc:cxnChg>
        <pc:cxnChg chg="del">
          <ac:chgData name="Sergey Nikolskiy" userId="1e246b86-8f80-41d0-95d3-233826f34991" providerId="ADAL" clId="{BEC3E2D9-25EC-4EDB-9DAD-1875AED603CE}" dt="2019-11-06T15:53:13.433" v="7" actId="478"/>
          <ac:cxnSpMkLst>
            <pc:docMk/>
            <pc:sldMk cId="904611607" sldId="432"/>
            <ac:cxnSpMk id="27" creationId="{6263D6A5-9D4C-49F9-B5F2-3ACFB8A1D768}"/>
          </ac:cxnSpMkLst>
        </pc:cxnChg>
        <pc:cxnChg chg="del">
          <ac:chgData name="Sergey Nikolskiy" userId="1e246b86-8f80-41d0-95d3-233826f34991" providerId="ADAL" clId="{BEC3E2D9-25EC-4EDB-9DAD-1875AED603CE}" dt="2019-11-06T15:53:16.561" v="9" actId="478"/>
          <ac:cxnSpMkLst>
            <pc:docMk/>
            <pc:sldMk cId="904611607" sldId="432"/>
            <ac:cxnSpMk id="36" creationId="{4D16C924-5F8E-4B99-83C9-E23DC690D63F}"/>
          </ac:cxnSpMkLst>
        </pc:cxnChg>
        <pc:cxnChg chg="del">
          <ac:chgData name="Sergey Nikolskiy" userId="1e246b86-8f80-41d0-95d3-233826f34991" providerId="ADAL" clId="{BEC3E2D9-25EC-4EDB-9DAD-1875AED603CE}" dt="2019-11-06T15:53:11.329" v="6" actId="478"/>
          <ac:cxnSpMkLst>
            <pc:docMk/>
            <pc:sldMk cId="904611607" sldId="432"/>
            <ac:cxnSpMk id="49" creationId="{FF239F54-4635-4C59-B636-0483FC7C3A14}"/>
          </ac:cxnSpMkLst>
        </pc:cxnChg>
        <pc:cxnChg chg="del">
          <ac:chgData name="Sergey Nikolskiy" userId="1e246b86-8f80-41d0-95d3-233826f34991" providerId="ADAL" clId="{BEC3E2D9-25EC-4EDB-9DAD-1875AED603CE}" dt="2019-11-06T15:53:11.329" v="6" actId="478"/>
          <ac:cxnSpMkLst>
            <pc:docMk/>
            <pc:sldMk cId="904611607" sldId="432"/>
            <ac:cxnSpMk id="52" creationId="{B5C2345E-A70C-47C0-877A-E157C351FD28}"/>
          </ac:cxnSpMkLst>
        </pc:cxnChg>
      </pc:sldChg>
      <pc:sldChg chg="delSp modSp add modNotesTx">
        <pc:chgData name="Sergey Nikolskiy" userId="1e246b86-8f80-41d0-95d3-233826f34991" providerId="ADAL" clId="{BEC3E2D9-25EC-4EDB-9DAD-1875AED603CE}" dt="2019-11-06T16:59:33.453" v="512" actId="6549"/>
        <pc:sldMkLst>
          <pc:docMk/>
          <pc:sldMk cId="3714923530" sldId="433"/>
        </pc:sldMkLst>
        <pc:spChg chg="del">
          <ac:chgData name="Sergey Nikolskiy" userId="1e246b86-8f80-41d0-95d3-233826f34991" providerId="ADAL" clId="{BEC3E2D9-25EC-4EDB-9DAD-1875AED603CE}" dt="2019-11-06T15:56:50.041" v="268" actId="478"/>
          <ac:spMkLst>
            <pc:docMk/>
            <pc:sldMk cId="3714923530" sldId="433"/>
            <ac:spMk id="12" creationId="{421765F3-41DF-45C3-B9FF-7E0076271572}"/>
          </ac:spMkLst>
        </pc:spChg>
        <pc:spChg chg="del">
          <ac:chgData name="Sergey Nikolskiy" userId="1e246b86-8f80-41d0-95d3-233826f34991" providerId="ADAL" clId="{BEC3E2D9-25EC-4EDB-9DAD-1875AED603CE}" dt="2019-11-06T15:56:50.041" v="268" actId="478"/>
          <ac:spMkLst>
            <pc:docMk/>
            <pc:sldMk cId="3714923530" sldId="433"/>
            <ac:spMk id="21" creationId="{C750FF09-D95B-4B48-91B8-386BEB038704}"/>
          </ac:spMkLst>
        </pc:spChg>
        <pc:spChg chg="mod">
          <ac:chgData name="Sergey Nikolskiy" userId="1e246b86-8f80-41d0-95d3-233826f34991" providerId="ADAL" clId="{BEC3E2D9-25EC-4EDB-9DAD-1875AED603CE}" dt="2019-11-06T15:57:32.697" v="379" actId="1036"/>
          <ac:spMkLst>
            <pc:docMk/>
            <pc:sldMk cId="3714923530" sldId="433"/>
            <ac:spMk id="26" creationId="{5C5DF0A5-8E62-4BA6-B142-BFCF864F9610}"/>
          </ac:spMkLst>
        </pc:spChg>
        <pc:picChg chg="del">
          <ac:chgData name="Sergey Nikolskiy" userId="1e246b86-8f80-41d0-95d3-233826f34991" providerId="ADAL" clId="{BEC3E2D9-25EC-4EDB-9DAD-1875AED603CE}" dt="2019-11-06T15:56:51.552" v="269" actId="478"/>
          <ac:picMkLst>
            <pc:docMk/>
            <pc:sldMk cId="3714923530" sldId="433"/>
            <ac:picMk id="9" creationId="{FAA8A380-28E4-4428-8AA6-887EDA8911D2}"/>
          </ac:picMkLst>
        </pc:picChg>
        <pc:picChg chg="mod">
          <ac:chgData name="Sergey Nikolskiy" userId="1e246b86-8f80-41d0-95d3-233826f34991" providerId="ADAL" clId="{BEC3E2D9-25EC-4EDB-9DAD-1875AED603CE}" dt="2019-11-06T15:57:16.817" v="326" actId="14100"/>
          <ac:picMkLst>
            <pc:docMk/>
            <pc:sldMk cId="3714923530" sldId="433"/>
            <ac:picMk id="24" creationId="{F01A7515-F5E6-4CFE-BFAE-E0F9F985857C}"/>
          </ac:picMkLst>
        </pc:picChg>
        <pc:cxnChg chg="del">
          <ac:chgData name="Sergey Nikolskiy" userId="1e246b86-8f80-41d0-95d3-233826f34991" providerId="ADAL" clId="{BEC3E2D9-25EC-4EDB-9DAD-1875AED603CE}" dt="2019-11-06T15:56:53.009" v="270" actId="478"/>
          <ac:cxnSpMkLst>
            <pc:docMk/>
            <pc:sldMk cId="3714923530" sldId="433"/>
            <ac:cxnSpMk id="11" creationId="{FD2B72E4-CFF4-453A-B361-F1D26F5F1809}"/>
          </ac:cxnSpMkLst>
        </pc:cxnChg>
        <pc:cxnChg chg="del">
          <ac:chgData name="Sergey Nikolskiy" userId="1e246b86-8f80-41d0-95d3-233826f34991" providerId="ADAL" clId="{BEC3E2D9-25EC-4EDB-9DAD-1875AED603CE}" dt="2019-11-06T15:56:50.041" v="268" actId="478"/>
          <ac:cxnSpMkLst>
            <pc:docMk/>
            <pc:sldMk cId="3714923530" sldId="433"/>
            <ac:cxnSpMk id="14" creationId="{4E7703A3-486E-40D7-8582-9766CF1E4EB3}"/>
          </ac:cxnSpMkLst>
        </pc:cxnChg>
        <pc:cxnChg chg="del">
          <ac:chgData name="Sergey Nikolskiy" userId="1e246b86-8f80-41d0-95d3-233826f34991" providerId="ADAL" clId="{BEC3E2D9-25EC-4EDB-9DAD-1875AED603CE}" dt="2019-11-06T15:56:50.041" v="268" actId="478"/>
          <ac:cxnSpMkLst>
            <pc:docMk/>
            <pc:sldMk cId="3714923530" sldId="433"/>
            <ac:cxnSpMk id="18" creationId="{2EC94C4B-ADDA-43EE-8F53-F41D1F37E50B}"/>
          </ac:cxnSpMkLst>
        </pc:cxnChg>
        <pc:cxnChg chg="del">
          <ac:chgData name="Sergey Nikolskiy" userId="1e246b86-8f80-41d0-95d3-233826f34991" providerId="ADAL" clId="{BEC3E2D9-25EC-4EDB-9DAD-1875AED603CE}" dt="2019-11-06T15:56:50.041" v="268" actId="478"/>
          <ac:cxnSpMkLst>
            <pc:docMk/>
            <pc:sldMk cId="3714923530" sldId="433"/>
            <ac:cxnSpMk id="19" creationId="{FF7F1DD7-E074-40F9-AA51-318761BC1F70}"/>
          </ac:cxnSpMkLst>
        </pc:cxnChg>
        <pc:cxnChg chg="del">
          <ac:chgData name="Sergey Nikolskiy" userId="1e246b86-8f80-41d0-95d3-233826f34991" providerId="ADAL" clId="{BEC3E2D9-25EC-4EDB-9DAD-1875AED603CE}" dt="2019-11-06T15:56:50.041" v="268" actId="478"/>
          <ac:cxnSpMkLst>
            <pc:docMk/>
            <pc:sldMk cId="3714923530" sldId="433"/>
            <ac:cxnSpMk id="20" creationId="{4DF30B63-4933-410B-B06A-FA899883191A}"/>
          </ac:cxnSpMkLst>
        </pc:cxnChg>
        <pc:cxnChg chg="del">
          <ac:chgData name="Sergey Nikolskiy" userId="1e246b86-8f80-41d0-95d3-233826f34991" providerId="ADAL" clId="{BEC3E2D9-25EC-4EDB-9DAD-1875AED603CE}" dt="2019-11-06T15:56:50.041" v="268" actId="478"/>
          <ac:cxnSpMkLst>
            <pc:docMk/>
            <pc:sldMk cId="3714923530" sldId="433"/>
            <ac:cxnSpMk id="23" creationId="{D37F48EB-8488-45E9-8C4E-C3CDAD573782}"/>
          </ac:cxnSpMkLst>
        </pc:cxnChg>
        <pc:cxnChg chg="mod">
          <ac:chgData name="Sergey Nikolskiy" userId="1e246b86-8f80-41d0-95d3-233826f34991" providerId="ADAL" clId="{BEC3E2D9-25EC-4EDB-9DAD-1875AED603CE}" dt="2019-11-06T15:57:36.201" v="380" actId="14100"/>
          <ac:cxnSpMkLst>
            <pc:docMk/>
            <pc:sldMk cId="3714923530" sldId="433"/>
            <ac:cxnSpMk id="28" creationId="{C4344497-850C-4E6D-A88B-DA5D6BADB16D}"/>
          </ac:cxnSpMkLst>
        </pc:cxnChg>
      </pc:sldChg>
      <pc:sldChg chg="add modNotesTx">
        <pc:chgData name="Sergey Nikolskiy" userId="1e246b86-8f80-41d0-95d3-233826f34991" providerId="ADAL" clId="{BEC3E2D9-25EC-4EDB-9DAD-1875AED603CE}" dt="2019-11-06T16:55:58.505" v="487" actId="6549"/>
        <pc:sldMkLst>
          <pc:docMk/>
          <pc:sldMk cId="187771498" sldId="434"/>
        </pc:sldMkLst>
      </pc:sldChg>
      <pc:sldChg chg="delSp modSp add modNotesTx">
        <pc:chgData name="Sergey Nikolskiy" userId="1e246b86-8f80-41d0-95d3-233826f34991" providerId="ADAL" clId="{BEC3E2D9-25EC-4EDB-9DAD-1875AED603CE}" dt="2019-11-06T17:05:46.328" v="577" actId="14100"/>
        <pc:sldMkLst>
          <pc:docMk/>
          <pc:sldMk cId="1742753573" sldId="435"/>
        </pc:sldMkLst>
        <pc:picChg chg="del">
          <ac:chgData name="Sergey Nikolskiy" userId="1e246b86-8f80-41d0-95d3-233826f34991" providerId="ADAL" clId="{BEC3E2D9-25EC-4EDB-9DAD-1875AED603CE}" dt="2019-11-06T17:05:25.512" v="521" actId="478"/>
          <ac:picMkLst>
            <pc:docMk/>
            <pc:sldMk cId="1742753573" sldId="435"/>
            <ac:picMk id="6" creationId="{81FD03FA-7D73-446D-8151-EA57C2A223DF}"/>
          </ac:picMkLst>
        </pc:picChg>
        <pc:picChg chg="mod">
          <ac:chgData name="Sergey Nikolskiy" userId="1e246b86-8f80-41d0-95d3-233826f34991" providerId="ADAL" clId="{BEC3E2D9-25EC-4EDB-9DAD-1875AED603CE}" dt="2019-11-06T17:05:42.903" v="575" actId="14100"/>
          <ac:picMkLst>
            <pc:docMk/>
            <pc:sldMk cId="1742753573" sldId="435"/>
            <ac:picMk id="9" creationId="{3D69C2C0-906C-43AA-9B8D-61CC2388AA91}"/>
          </ac:picMkLst>
        </pc:picChg>
        <pc:picChg chg="mod">
          <ac:chgData name="Sergey Nikolskiy" userId="1e246b86-8f80-41d0-95d3-233826f34991" providerId="ADAL" clId="{BEC3E2D9-25EC-4EDB-9DAD-1875AED603CE}" dt="2019-11-06T17:05:46.328" v="577" actId="14100"/>
          <ac:picMkLst>
            <pc:docMk/>
            <pc:sldMk cId="1742753573" sldId="435"/>
            <ac:picMk id="10" creationId="{5AE65DC7-2B79-4D2E-8536-F8F44C301154}"/>
          </ac:picMkLst>
        </pc:picChg>
        <pc:picChg chg="del">
          <ac:chgData name="Sergey Nikolskiy" userId="1e246b86-8f80-41d0-95d3-233826f34991" providerId="ADAL" clId="{BEC3E2D9-25EC-4EDB-9DAD-1875AED603CE}" dt="2019-11-06T17:05:25.512" v="521" actId="478"/>
          <ac:picMkLst>
            <pc:docMk/>
            <pc:sldMk cId="1742753573" sldId="435"/>
            <ac:picMk id="12" creationId="{F5B51718-0C4B-4A2C-88C5-1881F84B1443}"/>
          </ac:picMkLst>
        </pc:picChg>
      </pc:sldChg>
      <pc:sldChg chg="add modNotesTx">
        <pc:chgData name="Sergey Nikolskiy" userId="1e246b86-8f80-41d0-95d3-233826f34991" providerId="ADAL" clId="{BEC3E2D9-25EC-4EDB-9DAD-1875AED603CE}" dt="2019-11-06T16:58:10.582" v="503" actId="6549"/>
        <pc:sldMkLst>
          <pc:docMk/>
          <pc:sldMk cId="3965407927" sldId="436"/>
        </pc:sldMkLst>
      </pc:sldChg>
      <pc:sldChg chg="add modNotesTx">
        <pc:chgData name="Sergey Nikolskiy" userId="1e246b86-8f80-41d0-95d3-233826f34991" providerId="ADAL" clId="{BEC3E2D9-25EC-4EDB-9DAD-1875AED603CE}" dt="2019-11-06T17:07:23.656" v="627" actId="6549"/>
        <pc:sldMkLst>
          <pc:docMk/>
          <pc:sldMk cId="869021530" sldId="437"/>
        </pc:sldMkLst>
      </pc:sldChg>
      <pc:sldChg chg="delSp modSp add modNotesTx">
        <pc:chgData name="Sergey Nikolskiy" userId="1e246b86-8f80-41d0-95d3-233826f34991" providerId="ADAL" clId="{BEC3E2D9-25EC-4EDB-9DAD-1875AED603CE}" dt="2019-11-06T17:19:41.838" v="850" actId="6549"/>
        <pc:sldMkLst>
          <pc:docMk/>
          <pc:sldMk cId="3227860929" sldId="438"/>
        </pc:sldMkLst>
        <pc:picChg chg="del">
          <ac:chgData name="Sergey Nikolskiy" userId="1e246b86-8f80-41d0-95d3-233826f34991" providerId="ADAL" clId="{BEC3E2D9-25EC-4EDB-9DAD-1875AED603CE}" dt="2019-11-06T17:19:10.127" v="846" actId="478"/>
          <ac:picMkLst>
            <pc:docMk/>
            <pc:sldMk cId="3227860929" sldId="438"/>
            <ac:picMk id="8" creationId="{857964FF-0DDF-4BB1-96C5-2AC971DAEE94}"/>
          </ac:picMkLst>
        </pc:picChg>
        <pc:picChg chg="mod">
          <ac:chgData name="Sergey Nikolskiy" userId="1e246b86-8f80-41d0-95d3-233826f34991" providerId="ADAL" clId="{BEC3E2D9-25EC-4EDB-9DAD-1875AED603CE}" dt="2019-11-06T17:19:19.263" v="848" actId="14100"/>
          <ac:picMkLst>
            <pc:docMk/>
            <pc:sldMk cId="3227860929" sldId="438"/>
            <ac:picMk id="9" creationId="{59465FB8-3DD6-4EF6-8804-8F1AF9ED74C6}"/>
          </ac:picMkLst>
        </pc:picChg>
      </pc:sldChg>
      <pc:sldChg chg="delSp modSp add modNotesTx">
        <pc:chgData name="Sergey Nikolskiy" userId="1e246b86-8f80-41d0-95d3-233826f34991" providerId="ADAL" clId="{BEC3E2D9-25EC-4EDB-9DAD-1875AED603CE}" dt="2019-11-06T17:21:24.591" v="868" actId="6549"/>
        <pc:sldMkLst>
          <pc:docMk/>
          <pc:sldMk cId="2830417547" sldId="439"/>
        </pc:sldMkLst>
        <pc:picChg chg="del">
          <ac:chgData name="Sergey Nikolskiy" userId="1e246b86-8f80-41d0-95d3-233826f34991" providerId="ADAL" clId="{BEC3E2D9-25EC-4EDB-9DAD-1875AED603CE}" dt="2019-11-06T17:21:04.120" v="862" actId="478"/>
          <ac:picMkLst>
            <pc:docMk/>
            <pc:sldMk cId="2830417547" sldId="439"/>
            <ac:picMk id="3" creationId="{82601848-0B8E-47B6-88F0-EB2400DCFC53}"/>
          </ac:picMkLst>
        </pc:picChg>
        <pc:picChg chg="mod">
          <ac:chgData name="Sergey Nikolskiy" userId="1e246b86-8f80-41d0-95d3-233826f34991" providerId="ADAL" clId="{BEC3E2D9-25EC-4EDB-9DAD-1875AED603CE}" dt="2019-11-06T17:21:10.094" v="864" actId="1076"/>
          <ac:picMkLst>
            <pc:docMk/>
            <pc:sldMk cId="2830417547" sldId="439"/>
            <ac:picMk id="6" creationId="{2A56CED5-1FCA-42A7-B484-932DA39AE5CF}"/>
          </ac:picMkLst>
        </pc:picChg>
        <pc:picChg chg="mod">
          <ac:chgData name="Sergey Nikolskiy" userId="1e246b86-8f80-41d0-95d3-233826f34991" providerId="ADAL" clId="{BEC3E2D9-25EC-4EDB-9DAD-1875AED603CE}" dt="2019-11-06T17:21:17.888" v="867" actId="1076"/>
          <ac:picMkLst>
            <pc:docMk/>
            <pc:sldMk cId="2830417547" sldId="439"/>
            <ac:picMk id="10" creationId="{A5A2C46C-19C1-4180-8E86-F9005BE3E5AB}"/>
          </ac:picMkLst>
        </pc:picChg>
        <pc:cxnChg chg="del mod">
          <ac:chgData name="Sergey Nikolskiy" userId="1e246b86-8f80-41d0-95d3-233826f34991" providerId="ADAL" clId="{BEC3E2D9-25EC-4EDB-9DAD-1875AED603CE}" dt="2019-11-06T17:19:58.303" v="852" actId="478"/>
          <ac:cxnSpMkLst>
            <pc:docMk/>
            <pc:sldMk cId="2830417547" sldId="439"/>
            <ac:cxnSpMk id="9" creationId="{FDF8F583-0FC1-4CC9-8B8B-E78EE257C4C2}"/>
          </ac:cxnSpMkLst>
        </pc:cxnChg>
      </pc:sldChg>
      <pc:sldChg chg="delSp modSp add modNotesTx">
        <pc:chgData name="Sergey Nikolskiy" userId="1e246b86-8f80-41d0-95d3-233826f34991" providerId="ADAL" clId="{BEC3E2D9-25EC-4EDB-9DAD-1875AED603CE}" dt="2019-11-06T17:27:02.950" v="1015" actId="6549"/>
        <pc:sldMkLst>
          <pc:docMk/>
          <pc:sldMk cId="2294802996" sldId="440"/>
        </pc:sldMkLst>
        <pc:spChg chg="del">
          <ac:chgData name="Sergey Nikolskiy" userId="1e246b86-8f80-41d0-95d3-233826f34991" providerId="ADAL" clId="{BEC3E2D9-25EC-4EDB-9DAD-1875AED603CE}" dt="2019-11-06T17:25:45.739" v="951" actId="478"/>
          <ac:spMkLst>
            <pc:docMk/>
            <pc:sldMk cId="2294802996" sldId="440"/>
            <ac:spMk id="10" creationId="{3D965260-2241-4E75-83E6-E7A36B574F48}"/>
          </ac:spMkLst>
        </pc:spChg>
        <pc:spChg chg="del">
          <ac:chgData name="Sergey Nikolskiy" userId="1e246b86-8f80-41d0-95d3-233826f34991" providerId="ADAL" clId="{BEC3E2D9-25EC-4EDB-9DAD-1875AED603CE}" dt="2019-11-06T17:25:45.739" v="951" actId="478"/>
          <ac:spMkLst>
            <pc:docMk/>
            <pc:sldMk cId="2294802996" sldId="440"/>
            <ac:spMk id="11" creationId="{46EE7F67-717A-4514-9595-24ABB2C78A91}"/>
          </ac:spMkLst>
        </pc:spChg>
        <pc:spChg chg="mod">
          <ac:chgData name="Sergey Nikolskiy" userId="1e246b86-8f80-41d0-95d3-233826f34991" providerId="ADAL" clId="{BEC3E2D9-25EC-4EDB-9DAD-1875AED603CE}" dt="2019-11-06T17:25:38.420" v="950" actId="20577"/>
          <ac:spMkLst>
            <pc:docMk/>
            <pc:sldMk cId="2294802996" sldId="440"/>
            <ac:spMk id="12" creationId="{2BEE6EDD-D600-4AC3-BE68-4E9E5C84022D}"/>
          </ac:spMkLst>
        </pc:spChg>
        <pc:picChg chg="mod">
          <ac:chgData name="Sergey Nikolskiy" userId="1e246b86-8f80-41d0-95d3-233826f34991" providerId="ADAL" clId="{BEC3E2D9-25EC-4EDB-9DAD-1875AED603CE}" dt="2019-11-06T17:25:56.226" v="955" actId="1076"/>
          <ac:picMkLst>
            <pc:docMk/>
            <pc:sldMk cId="2294802996" sldId="440"/>
            <ac:picMk id="3" creationId="{9F534010-1638-4661-BC81-842E0FF89133}"/>
          </ac:picMkLst>
        </pc:picChg>
        <pc:picChg chg="del">
          <ac:chgData name="Sergey Nikolskiy" userId="1e246b86-8f80-41d0-95d3-233826f34991" providerId="ADAL" clId="{BEC3E2D9-25EC-4EDB-9DAD-1875AED603CE}" dt="2019-11-06T17:25:51.140" v="953" actId="478"/>
          <ac:picMkLst>
            <pc:docMk/>
            <pc:sldMk cId="2294802996" sldId="440"/>
            <ac:picMk id="16" creationId="{44C3F38A-DDE2-4794-9215-9CDD463785B8}"/>
          </ac:picMkLst>
        </pc:picChg>
        <pc:picChg chg="del">
          <ac:chgData name="Sergey Nikolskiy" userId="1e246b86-8f80-41d0-95d3-233826f34991" providerId="ADAL" clId="{BEC3E2D9-25EC-4EDB-9DAD-1875AED603CE}" dt="2019-11-06T17:25:50.339" v="952" actId="478"/>
          <ac:picMkLst>
            <pc:docMk/>
            <pc:sldMk cId="2294802996" sldId="440"/>
            <ac:picMk id="17" creationId="{65CABB42-C450-4893-A333-9B2A08586919}"/>
          </ac:picMkLst>
        </pc:picChg>
      </pc:sldChg>
      <pc:sldChg chg="delSp modSp add modNotesTx">
        <pc:chgData name="Sergey Nikolskiy" userId="1e246b86-8f80-41d0-95d3-233826f34991" providerId="ADAL" clId="{BEC3E2D9-25EC-4EDB-9DAD-1875AED603CE}" dt="2019-11-06T17:28:02.108" v="1033" actId="6549"/>
        <pc:sldMkLst>
          <pc:docMk/>
          <pc:sldMk cId="3825426354" sldId="441"/>
        </pc:sldMkLst>
        <pc:picChg chg="del">
          <ac:chgData name="Sergey Nikolskiy" userId="1e246b86-8f80-41d0-95d3-233826f34991" providerId="ADAL" clId="{BEC3E2D9-25EC-4EDB-9DAD-1875AED603CE}" dt="2019-11-06T17:27:45.564" v="1027" actId="478"/>
          <ac:picMkLst>
            <pc:docMk/>
            <pc:sldMk cId="3825426354" sldId="441"/>
            <ac:picMk id="6" creationId="{F53B72F3-3ACF-4C5E-8ED4-BFA6DB522FAD}"/>
          </ac:picMkLst>
        </pc:picChg>
        <pc:picChg chg="mod">
          <ac:chgData name="Sergey Nikolskiy" userId="1e246b86-8f80-41d0-95d3-233826f34991" providerId="ADAL" clId="{BEC3E2D9-25EC-4EDB-9DAD-1875AED603CE}" dt="2019-11-06T17:27:48.411" v="1028" actId="1076"/>
          <ac:picMkLst>
            <pc:docMk/>
            <pc:sldMk cId="3825426354" sldId="441"/>
            <ac:picMk id="11" creationId="{CB8E3CAB-0EE8-4C25-9CF0-D9D0B92E46E0}"/>
          </ac:picMkLst>
        </pc:picChg>
        <pc:picChg chg="mod">
          <ac:chgData name="Sergey Nikolskiy" userId="1e246b86-8f80-41d0-95d3-233826f34991" providerId="ADAL" clId="{BEC3E2D9-25EC-4EDB-9DAD-1875AED603CE}" dt="2019-11-06T17:27:53.532" v="1030" actId="14100"/>
          <ac:picMkLst>
            <pc:docMk/>
            <pc:sldMk cId="3825426354" sldId="441"/>
            <ac:picMk id="13" creationId="{6A3A65A3-09F9-492F-94A5-FCD88139D44D}"/>
          </ac:picMkLst>
        </pc:picChg>
        <pc:picChg chg="del">
          <ac:chgData name="Sergey Nikolskiy" userId="1e246b86-8f80-41d0-95d3-233826f34991" providerId="ADAL" clId="{BEC3E2D9-25EC-4EDB-9DAD-1875AED603CE}" dt="2019-11-06T17:27:45.564" v="1027" actId="478"/>
          <ac:picMkLst>
            <pc:docMk/>
            <pc:sldMk cId="3825426354" sldId="441"/>
            <ac:picMk id="17" creationId="{6407280A-802E-4B7B-AE2D-72D7848FD33C}"/>
          </ac:picMkLst>
        </pc:picChg>
        <pc:cxnChg chg="del mod">
          <ac:chgData name="Sergey Nikolskiy" userId="1e246b86-8f80-41d0-95d3-233826f34991" providerId="ADAL" clId="{BEC3E2D9-25EC-4EDB-9DAD-1875AED603CE}" dt="2019-11-06T17:27:45.564" v="1027" actId="478"/>
          <ac:cxnSpMkLst>
            <pc:docMk/>
            <pc:sldMk cId="3825426354" sldId="441"/>
            <ac:cxnSpMk id="10" creationId="{667A19A6-918F-44C4-8DAC-C49192508652}"/>
          </ac:cxnSpMkLst>
        </pc:cxnChg>
        <pc:cxnChg chg="mod">
          <ac:chgData name="Sergey Nikolskiy" userId="1e246b86-8f80-41d0-95d3-233826f34991" providerId="ADAL" clId="{BEC3E2D9-25EC-4EDB-9DAD-1875AED603CE}" dt="2019-11-06T17:27:57.915" v="1032" actId="14100"/>
          <ac:cxnSpMkLst>
            <pc:docMk/>
            <pc:sldMk cId="3825426354" sldId="441"/>
            <ac:cxnSpMk id="14" creationId="{A78487C7-98CD-449B-BE5B-939A0FA7DC34}"/>
          </ac:cxnSpMkLst>
        </pc:cxnChg>
      </pc:sldChg>
      <pc:sldChg chg="addSp delSp modSp add ord modNotesTx">
        <pc:chgData name="Sergey Nikolskiy" userId="1e246b86-8f80-41d0-95d3-233826f34991" providerId="ADAL" clId="{BEC3E2D9-25EC-4EDB-9DAD-1875AED603CE}" dt="2019-11-06T17:32:41.887" v="1120" actId="6549"/>
        <pc:sldMkLst>
          <pc:docMk/>
          <pc:sldMk cId="2349597530" sldId="442"/>
        </pc:sldMkLst>
        <pc:spChg chg="mod">
          <ac:chgData name="Sergey Nikolskiy" userId="1e246b86-8f80-41d0-95d3-233826f34991" providerId="ADAL" clId="{BEC3E2D9-25EC-4EDB-9DAD-1875AED603CE}" dt="2019-11-06T17:31:15.493" v="1105" actId="20577"/>
          <ac:spMkLst>
            <pc:docMk/>
            <pc:sldMk cId="2349597530" sldId="442"/>
            <ac:spMk id="13" creationId="{554091CE-941C-4D80-8612-6939AB4A19F9}"/>
          </ac:spMkLst>
        </pc:spChg>
        <pc:spChg chg="add mod">
          <ac:chgData name="Sergey Nikolskiy" userId="1e246b86-8f80-41d0-95d3-233826f34991" providerId="ADAL" clId="{BEC3E2D9-25EC-4EDB-9DAD-1875AED603CE}" dt="2019-11-06T17:30:49.573" v="1091" actId="14100"/>
          <ac:spMkLst>
            <pc:docMk/>
            <pc:sldMk cId="2349597530" sldId="442"/>
            <ac:spMk id="24" creationId="{115B2CA4-13B7-41E5-A5C3-E1C02BCF3314}"/>
          </ac:spMkLst>
        </pc:spChg>
        <pc:picChg chg="mod">
          <ac:chgData name="Sergey Nikolskiy" userId="1e246b86-8f80-41d0-95d3-233826f34991" providerId="ADAL" clId="{BEC3E2D9-25EC-4EDB-9DAD-1875AED603CE}" dt="2019-11-06T17:28:45.109" v="1052" actId="1038"/>
          <ac:picMkLst>
            <pc:docMk/>
            <pc:sldMk cId="2349597530" sldId="442"/>
            <ac:picMk id="4" creationId="{673ACC37-4DF2-457E-AA9D-06429F4C0A52}"/>
          </ac:picMkLst>
        </pc:picChg>
        <pc:picChg chg="del">
          <ac:chgData name="Sergey Nikolskiy" userId="1e246b86-8f80-41d0-95d3-233826f34991" providerId="ADAL" clId="{BEC3E2D9-25EC-4EDB-9DAD-1875AED603CE}" dt="2019-11-06T17:28:38.132" v="1036" actId="478"/>
          <ac:picMkLst>
            <pc:docMk/>
            <pc:sldMk cId="2349597530" sldId="442"/>
            <ac:picMk id="16" creationId="{8365C0FD-9746-4A28-8C0C-2D2501A80A5E}"/>
          </ac:picMkLst>
        </pc:picChg>
        <pc:cxnChg chg="mod">
          <ac:chgData name="Sergey Nikolskiy" userId="1e246b86-8f80-41d0-95d3-233826f34991" providerId="ADAL" clId="{BEC3E2D9-25EC-4EDB-9DAD-1875AED603CE}" dt="2019-11-06T17:29:45.636" v="1081" actId="14100"/>
          <ac:cxnSpMkLst>
            <pc:docMk/>
            <pc:sldMk cId="2349597530" sldId="442"/>
            <ac:cxnSpMk id="15" creationId="{E91B6866-EF3C-429C-B901-798FCFB00513}"/>
          </ac:cxnSpMkLst>
        </pc:cxnChg>
        <pc:cxnChg chg="mod">
          <ac:chgData name="Sergey Nikolskiy" userId="1e246b86-8f80-41d0-95d3-233826f34991" providerId="ADAL" clId="{BEC3E2D9-25EC-4EDB-9DAD-1875AED603CE}" dt="2019-11-06T17:31:05.909" v="1095" actId="14100"/>
          <ac:cxnSpMkLst>
            <pc:docMk/>
            <pc:sldMk cId="2349597530" sldId="442"/>
            <ac:cxnSpMk id="33" creationId="{519B5ED7-ECA5-400C-81C6-C8FE1A870064}"/>
          </ac:cxnSpMkLst>
        </pc:cxnChg>
        <pc:cxnChg chg="mod">
          <ac:chgData name="Sergey Nikolskiy" userId="1e246b86-8f80-41d0-95d3-233826f34991" providerId="ADAL" clId="{BEC3E2D9-25EC-4EDB-9DAD-1875AED603CE}" dt="2019-11-06T17:30:56.469" v="1093" actId="14100"/>
          <ac:cxnSpMkLst>
            <pc:docMk/>
            <pc:sldMk cId="2349597530" sldId="442"/>
            <ac:cxnSpMk id="37" creationId="{01891C9F-8299-4C95-BBFD-08E9ACCDB36C}"/>
          </ac:cxnSpMkLst>
        </pc:cxnChg>
        <pc:cxnChg chg="mod">
          <ac:chgData name="Sergey Nikolskiy" userId="1e246b86-8f80-41d0-95d3-233826f34991" providerId="ADAL" clId="{BEC3E2D9-25EC-4EDB-9DAD-1875AED603CE}" dt="2019-11-06T17:30:53.604" v="1092" actId="14100"/>
          <ac:cxnSpMkLst>
            <pc:docMk/>
            <pc:sldMk cId="2349597530" sldId="442"/>
            <ac:cxnSpMk id="40" creationId="{C281C490-FED3-48BA-BB1E-259B8C11E1B2}"/>
          </ac:cxnSpMkLst>
        </pc:cxnChg>
        <pc:cxnChg chg="mod">
          <ac:chgData name="Sergey Nikolskiy" userId="1e246b86-8f80-41d0-95d3-233826f34991" providerId="ADAL" clId="{BEC3E2D9-25EC-4EDB-9DAD-1875AED603CE}" dt="2019-11-06T17:31:23.118" v="1106" actId="14100"/>
          <ac:cxnSpMkLst>
            <pc:docMk/>
            <pc:sldMk cId="2349597530" sldId="442"/>
            <ac:cxnSpMk id="42" creationId="{B3B2696C-EE91-4C47-9F2A-BE4BF7FB1379}"/>
          </ac:cxnSpMkLst>
        </pc:cxnChg>
        <pc:cxnChg chg="mod">
          <ac:chgData name="Sergey Nikolskiy" userId="1e246b86-8f80-41d0-95d3-233826f34991" providerId="ADAL" clId="{BEC3E2D9-25EC-4EDB-9DAD-1875AED603CE}" dt="2019-11-06T17:29:58.468" v="1084" actId="14100"/>
          <ac:cxnSpMkLst>
            <pc:docMk/>
            <pc:sldMk cId="2349597530" sldId="442"/>
            <ac:cxnSpMk id="44" creationId="{EBC5C362-FFF3-4DF5-A490-E0F0BA2269CB}"/>
          </ac:cxnSpMkLst>
        </pc:cxnChg>
      </pc:sldChg>
      <pc:sldChg chg="addSp delSp modSp add ord modNotesTx">
        <pc:chgData name="Sergey Nikolskiy" userId="1e246b86-8f80-41d0-95d3-233826f34991" providerId="ADAL" clId="{BEC3E2D9-25EC-4EDB-9DAD-1875AED603CE}" dt="2019-11-06T17:36:24.400" v="1163" actId="20577"/>
        <pc:sldMkLst>
          <pc:docMk/>
          <pc:sldMk cId="87087395" sldId="443"/>
        </pc:sldMkLst>
        <pc:spChg chg="add del">
          <ac:chgData name="Sergey Nikolskiy" userId="1e246b86-8f80-41d0-95d3-233826f34991" providerId="ADAL" clId="{BEC3E2D9-25EC-4EDB-9DAD-1875AED603CE}" dt="2019-11-06T17:34:33.761" v="1146" actId="478"/>
          <ac:spMkLst>
            <pc:docMk/>
            <pc:sldMk cId="87087395" sldId="443"/>
            <ac:spMk id="6" creationId="{6CA051AE-4A0A-4378-820C-4BBDA9D0E89F}"/>
          </ac:spMkLst>
        </pc:spChg>
        <pc:picChg chg="mod">
          <ac:chgData name="Sergey Nikolskiy" userId="1e246b86-8f80-41d0-95d3-233826f34991" providerId="ADAL" clId="{BEC3E2D9-25EC-4EDB-9DAD-1875AED603CE}" dt="2019-11-06T17:34:58.878" v="1150" actId="14100"/>
          <ac:picMkLst>
            <pc:docMk/>
            <pc:sldMk cId="87087395" sldId="443"/>
            <ac:picMk id="4" creationId="{EC0D5535-17A3-49DD-A52A-94740FC183B9}"/>
          </ac:picMkLst>
        </pc:picChg>
        <pc:picChg chg="del">
          <ac:chgData name="Sergey Nikolskiy" userId="1e246b86-8f80-41d0-95d3-233826f34991" providerId="ADAL" clId="{BEC3E2D9-25EC-4EDB-9DAD-1875AED603CE}" dt="2019-11-06T17:34:49.103" v="1147" actId="478"/>
          <ac:picMkLst>
            <pc:docMk/>
            <pc:sldMk cId="87087395" sldId="443"/>
            <ac:picMk id="8" creationId="{ADBD2D57-58B9-41E7-AF16-6535CA917889}"/>
          </ac:picMkLst>
        </pc:picChg>
        <pc:picChg chg="del">
          <ac:chgData name="Sergey Nikolskiy" userId="1e246b86-8f80-41d0-95d3-233826f34991" providerId="ADAL" clId="{BEC3E2D9-25EC-4EDB-9DAD-1875AED603CE}" dt="2019-11-06T17:34:52.214" v="1148" actId="478"/>
          <ac:picMkLst>
            <pc:docMk/>
            <pc:sldMk cId="87087395" sldId="443"/>
            <ac:picMk id="9" creationId="{15CAACD8-6DE1-4F37-81A6-B7C68FA501C0}"/>
          </ac:picMkLst>
        </pc:picChg>
        <pc:cxnChg chg="add del mod">
          <ac:chgData name="Sergey Nikolskiy" userId="1e246b86-8f80-41d0-95d3-233826f34991" providerId="ADAL" clId="{BEC3E2D9-25EC-4EDB-9DAD-1875AED603CE}" dt="2019-11-06T17:35:02.502" v="1151" actId="14100"/>
          <ac:cxnSpMkLst>
            <pc:docMk/>
            <pc:sldMk cId="87087395" sldId="443"/>
            <ac:cxnSpMk id="11" creationId="{C5B19839-A3F9-417B-926F-7042D809EDEA}"/>
          </ac:cxnSpMkLst>
        </pc:cxnChg>
      </pc:sldChg>
      <pc:sldChg chg="delSp modSp add modNotesTx">
        <pc:chgData name="Sergey Nikolskiy" userId="1e246b86-8f80-41d0-95d3-233826f34991" providerId="ADAL" clId="{BEC3E2D9-25EC-4EDB-9DAD-1875AED603CE}" dt="2019-11-06T17:39:40.120" v="1234" actId="20577"/>
        <pc:sldMkLst>
          <pc:docMk/>
          <pc:sldMk cId="4291388568" sldId="444"/>
        </pc:sldMkLst>
        <pc:spChg chg="del">
          <ac:chgData name="Sergey Nikolskiy" userId="1e246b86-8f80-41d0-95d3-233826f34991" providerId="ADAL" clId="{BEC3E2D9-25EC-4EDB-9DAD-1875AED603CE}" dt="2019-11-06T17:37:58.414" v="1181" actId="478"/>
          <ac:spMkLst>
            <pc:docMk/>
            <pc:sldMk cId="4291388568" sldId="444"/>
            <ac:spMk id="21" creationId="{32A2793B-B6FE-4DF3-8BA3-FB72865280C1}"/>
          </ac:spMkLst>
        </pc:spChg>
        <pc:spChg chg="del">
          <ac:chgData name="Sergey Nikolskiy" userId="1e246b86-8f80-41d0-95d3-233826f34991" providerId="ADAL" clId="{BEC3E2D9-25EC-4EDB-9DAD-1875AED603CE}" dt="2019-11-06T17:38:02.583" v="1184" actId="478"/>
          <ac:spMkLst>
            <pc:docMk/>
            <pc:sldMk cId="4291388568" sldId="444"/>
            <ac:spMk id="29" creationId="{90A00228-E49A-4EDD-ABCD-17A4C12700FF}"/>
          </ac:spMkLst>
        </pc:spChg>
        <pc:picChg chg="mod">
          <ac:chgData name="Sergey Nikolskiy" userId="1e246b86-8f80-41d0-95d3-233826f34991" providerId="ADAL" clId="{BEC3E2D9-25EC-4EDB-9DAD-1875AED603CE}" dt="2019-11-06T17:38:15.358" v="1196" actId="1076"/>
          <ac:picMkLst>
            <pc:docMk/>
            <pc:sldMk cId="4291388568" sldId="444"/>
            <ac:picMk id="11" creationId="{F3502547-D22A-4672-8052-783EA7416BD4}"/>
          </ac:picMkLst>
        </pc:picChg>
        <pc:picChg chg="mod">
          <ac:chgData name="Sergey Nikolskiy" userId="1e246b86-8f80-41d0-95d3-233826f34991" providerId="ADAL" clId="{BEC3E2D9-25EC-4EDB-9DAD-1875AED603CE}" dt="2019-11-06T17:38:17.854" v="1197" actId="1076"/>
          <ac:picMkLst>
            <pc:docMk/>
            <pc:sldMk cId="4291388568" sldId="444"/>
            <ac:picMk id="26" creationId="{BF8D36E1-614B-4D27-8D01-9FC669D216B3}"/>
          </ac:picMkLst>
        </pc:picChg>
        <pc:picChg chg="mod">
          <ac:chgData name="Sergey Nikolskiy" userId="1e246b86-8f80-41d0-95d3-233826f34991" providerId="ADAL" clId="{BEC3E2D9-25EC-4EDB-9DAD-1875AED603CE}" dt="2019-11-06T17:38:21.927" v="1198" actId="14100"/>
          <ac:picMkLst>
            <pc:docMk/>
            <pc:sldMk cId="4291388568" sldId="444"/>
            <ac:picMk id="39" creationId="{374FEB07-BCCC-47FA-BDE3-B517C1B990A8}"/>
          </ac:picMkLst>
        </pc:picChg>
        <pc:cxnChg chg="del">
          <ac:chgData name="Sergey Nikolskiy" userId="1e246b86-8f80-41d0-95d3-233826f34991" providerId="ADAL" clId="{BEC3E2D9-25EC-4EDB-9DAD-1875AED603CE}" dt="2019-11-06T17:37:56.319" v="1180" actId="478"/>
          <ac:cxnSpMkLst>
            <pc:docMk/>
            <pc:sldMk cId="4291388568" sldId="444"/>
            <ac:cxnSpMk id="24" creationId="{E1DAA603-CAEB-48AF-AF46-8BC1AE7372E2}"/>
          </ac:cxnSpMkLst>
        </pc:cxnChg>
        <pc:cxnChg chg="del">
          <ac:chgData name="Sergey Nikolskiy" userId="1e246b86-8f80-41d0-95d3-233826f34991" providerId="ADAL" clId="{BEC3E2D9-25EC-4EDB-9DAD-1875AED603CE}" dt="2019-11-06T17:37:59.470" v="1182" actId="478"/>
          <ac:cxnSpMkLst>
            <pc:docMk/>
            <pc:sldMk cId="4291388568" sldId="444"/>
            <ac:cxnSpMk id="28" creationId="{D61613BE-A92F-4626-B5A9-858764FE570A}"/>
          </ac:cxnSpMkLst>
        </pc:cxnChg>
        <pc:cxnChg chg="del">
          <ac:chgData name="Sergey Nikolskiy" userId="1e246b86-8f80-41d0-95d3-233826f34991" providerId="ADAL" clId="{BEC3E2D9-25EC-4EDB-9DAD-1875AED603CE}" dt="2019-11-06T17:38:00.678" v="1183" actId="478"/>
          <ac:cxnSpMkLst>
            <pc:docMk/>
            <pc:sldMk cId="4291388568" sldId="444"/>
            <ac:cxnSpMk id="33" creationId="{AE4C829B-886A-4AD7-BBB3-746E2D73D577}"/>
          </ac:cxnSpMkLst>
        </pc:cxnChg>
      </pc:sldChg>
      <pc:sldChg chg="delSp modSp add ord modNotesTx">
        <pc:chgData name="Sergey Nikolskiy" userId="1e246b86-8f80-41d0-95d3-233826f34991" providerId="ADAL" clId="{BEC3E2D9-25EC-4EDB-9DAD-1875AED603CE}" dt="2019-11-06T17:41:29.032" v="1257" actId="20577"/>
        <pc:sldMkLst>
          <pc:docMk/>
          <pc:sldMk cId="812266022" sldId="445"/>
        </pc:sldMkLst>
        <pc:picChg chg="mod">
          <ac:chgData name="Sergey Nikolskiy" userId="1e246b86-8f80-41d0-95d3-233826f34991" providerId="ADAL" clId="{BEC3E2D9-25EC-4EDB-9DAD-1875AED603CE}" dt="2019-11-06T17:41:05.303" v="1254" actId="14100"/>
          <ac:picMkLst>
            <pc:docMk/>
            <pc:sldMk cId="812266022" sldId="445"/>
            <ac:picMk id="3" creationId="{76FF932F-D6FC-4FAE-B8AA-F1825DF128E7}"/>
          </ac:picMkLst>
        </pc:picChg>
        <pc:picChg chg="del">
          <ac:chgData name="Sergey Nikolskiy" userId="1e246b86-8f80-41d0-95d3-233826f34991" providerId="ADAL" clId="{BEC3E2D9-25EC-4EDB-9DAD-1875AED603CE}" dt="2019-11-06T17:40:57.838" v="1252" actId="478"/>
          <ac:picMkLst>
            <pc:docMk/>
            <pc:sldMk cId="812266022" sldId="445"/>
            <ac:picMk id="6" creationId="{82FEE9F1-F465-4D06-988C-61FDE7890D77}"/>
          </ac:picMkLst>
        </pc:picChg>
        <pc:picChg chg="del">
          <ac:chgData name="Sergey Nikolskiy" userId="1e246b86-8f80-41d0-95d3-233826f34991" providerId="ADAL" clId="{BEC3E2D9-25EC-4EDB-9DAD-1875AED603CE}" dt="2019-11-06T17:41:00.679" v="1253" actId="478"/>
          <ac:picMkLst>
            <pc:docMk/>
            <pc:sldMk cId="812266022" sldId="445"/>
            <ac:picMk id="9" creationId="{2213CAF7-A92D-44BF-94C2-6E459AC24C1B}"/>
          </ac:picMkLst>
        </pc:picChg>
      </pc:sldChg>
      <pc:sldChg chg="delSp modSp add modNotesTx">
        <pc:chgData name="Sergey Nikolskiy" userId="1e246b86-8f80-41d0-95d3-233826f34991" providerId="ADAL" clId="{BEC3E2D9-25EC-4EDB-9DAD-1875AED603CE}" dt="2019-11-06T17:43:09.104" v="1304" actId="20577"/>
        <pc:sldMkLst>
          <pc:docMk/>
          <pc:sldMk cId="60946630" sldId="446"/>
        </pc:sldMkLst>
        <pc:picChg chg="del">
          <ac:chgData name="Sergey Nikolskiy" userId="1e246b86-8f80-41d0-95d3-233826f34991" providerId="ADAL" clId="{BEC3E2D9-25EC-4EDB-9DAD-1875AED603CE}" dt="2019-11-06T17:42:43.047" v="1270" actId="478"/>
          <ac:picMkLst>
            <pc:docMk/>
            <pc:sldMk cId="60946630" sldId="446"/>
            <ac:picMk id="3" creationId="{76FF932F-D6FC-4FAE-B8AA-F1825DF128E7}"/>
          </ac:picMkLst>
        </pc:picChg>
        <pc:picChg chg="del">
          <ac:chgData name="Sergey Nikolskiy" userId="1e246b86-8f80-41d0-95d3-233826f34991" providerId="ADAL" clId="{BEC3E2D9-25EC-4EDB-9DAD-1875AED603CE}" dt="2019-11-06T17:42:43.783" v="1271" actId="478"/>
          <ac:picMkLst>
            <pc:docMk/>
            <pc:sldMk cId="60946630" sldId="446"/>
            <ac:picMk id="6" creationId="{82FEE9F1-F465-4D06-988C-61FDE7890D77}"/>
          </ac:picMkLst>
        </pc:picChg>
        <pc:picChg chg="mod">
          <ac:chgData name="Sergey Nikolskiy" userId="1e246b86-8f80-41d0-95d3-233826f34991" providerId="ADAL" clId="{BEC3E2D9-25EC-4EDB-9DAD-1875AED603CE}" dt="2019-11-06T17:42:57.263" v="1303" actId="1036"/>
          <ac:picMkLst>
            <pc:docMk/>
            <pc:sldMk cId="60946630" sldId="446"/>
            <ac:picMk id="9" creationId="{2213CAF7-A92D-44BF-94C2-6E459AC24C1B}"/>
          </ac:picMkLst>
        </pc:picChg>
      </pc:sldChg>
      <pc:sldChg chg="delSp modSp add ord modNotesTx">
        <pc:chgData name="Sergey Nikolskiy" userId="1e246b86-8f80-41d0-95d3-233826f34991" providerId="ADAL" clId="{BEC3E2D9-25EC-4EDB-9DAD-1875AED603CE}" dt="2019-11-06T17:51:33.813" v="1329" actId="20577"/>
        <pc:sldMkLst>
          <pc:docMk/>
          <pc:sldMk cId="447684829" sldId="447"/>
        </pc:sldMkLst>
        <pc:picChg chg="mod">
          <ac:chgData name="Sergey Nikolskiy" userId="1e246b86-8f80-41d0-95d3-233826f34991" providerId="ADAL" clId="{BEC3E2D9-25EC-4EDB-9DAD-1875AED603CE}" dt="2019-11-06T17:50:57.659" v="1317" actId="14100"/>
          <ac:picMkLst>
            <pc:docMk/>
            <pc:sldMk cId="447684829" sldId="447"/>
            <ac:picMk id="3" creationId="{47D33FC9-FD27-49C7-A213-F792121A10F1}"/>
          </ac:picMkLst>
        </pc:picChg>
        <pc:picChg chg="mod">
          <ac:chgData name="Sergey Nikolskiy" userId="1e246b86-8f80-41d0-95d3-233826f34991" providerId="ADAL" clId="{BEC3E2D9-25EC-4EDB-9DAD-1875AED603CE}" dt="2019-11-06T17:50:59.411" v="1318" actId="1076"/>
          <ac:picMkLst>
            <pc:docMk/>
            <pc:sldMk cId="447684829" sldId="447"/>
            <ac:picMk id="9" creationId="{68858FC8-1CF7-49FB-8AC3-38F2D16B1320}"/>
          </ac:picMkLst>
        </pc:picChg>
        <pc:picChg chg="del">
          <ac:chgData name="Sergey Nikolskiy" userId="1e246b86-8f80-41d0-95d3-233826f34991" providerId="ADAL" clId="{BEC3E2D9-25EC-4EDB-9DAD-1875AED603CE}" dt="2019-11-06T17:50:45.859" v="1312" actId="478"/>
          <ac:picMkLst>
            <pc:docMk/>
            <pc:sldMk cId="447684829" sldId="447"/>
            <ac:picMk id="12" creationId="{3DBA360F-F6AB-43C6-8DC4-2906E1C9A70B}"/>
          </ac:picMkLst>
        </pc:picChg>
        <pc:picChg chg="del">
          <ac:chgData name="Sergey Nikolskiy" userId="1e246b86-8f80-41d0-95d3-233826f34991" providerId="ADAL" clId="{BEC3E2D9-25EC-4EDB-9DAD-1875AED603CE}" dt="2019-11-06T17:50:45.859" v="1312" actId="478"/>
          <ac:picMkLst>
            <pc:docMk/>
            <pc:sldMk cId="447684829" sldId="447"/>
            <ac:picMk id="13" creationId="{20713B19-C7AA-42B4-A067-1BAD38D91048}"/>
          </ac:picMkLst>
        </pc:picChg>
        <pc:picChg chg="del">
          <ac:chgData name="Sergey Nikolskiy" userId="1e246b86-8f80-41d0-95d3-233826f34991" providerId="ADAL" clId="{BEC3E2D9-25EC-4EDB-9DAD-1875AED603CE}" dt="2019-11-06T17:50:45.859" v="1312" actId="478"/>
          <ac:picMkLst>
            <pc:docMk/>
            <pc:sldMk cId="447684829" sldId="447"/>
            <ac:picMk id="14" creationId="{E12B2A0A-3513-4322-AF2D-A70BC0167083}"/>
          </ac:picMkLst>
        </pc:picChg>
      </pc:sldChg>
      <pc:sldChg chg="delSp modSp add modNotesTx">
        <pc:chgData name="Sergey Nikolskiy" userId="1e246b86-8f80-41d0-95d3-233826f34991" providerId="ADAL" clId="{BEC3E2D9-25EC-4EDB-9DAD-1875AED603CE}" dt="2019-11-06T17:53:54.093" v="1366" actId="20577"/>
        <pc:sldMkLst>
          <pc:docMk/>
          <pc:sldMk cId="1047545361" sldId="448"/>
        </pc:sldMkLst>
        <pc:picChg chg="del">
          <ac:chgData name="Sergey Nikolskiy" userId="1e246b86-8f80-41d0-95d3-233826f34991" providerId="ADAL" clId="{BEC3E2D9-25EC-4EDB-9DAD-1875AED603CE}" dt="2019-11-06T17:51:55.518" v="1334" actId="478"/>
          <ac:picMkLst>
            <pc:docMk/>
            <pc:sldMk cId="1047545361" sldId="448"/>
            <ac:picMk id="3" creationId="{B9198AA1-7F84-428F-8727-A274F9C2CCAC}"/>
          </ac:picMkLst>
        </pc:picChg>
        <pc:picChg chg="del">
          <ac:chgData name="Sergey Nikolskiy" userId="1e246b86-8f80-41d0-95d3-233826f34991" providerId="ADAL" clId="{BEC3E2D9-25EC-4EDB-9DAD-1875AED603CE}" dt="2019-11-06T17:51:53.916" v="1333" actId="478"/>
          <ac:picMkLst>
            <pc:docMk/>
            <pc:sldMk cId="1047545361" sldId="448"/>
            <ac:picMk id="6" creationId="{C5CE8DB9-FB27-4035-B024-6FC1F351AF2F}"/>
          </ac:picMkLst>
        </pc:picChg>
        <pc:picChg chg="del mod">
          <ac:chgData name="Sergey Nikolskiy" userId="1e246b86-8f80-41d0-95d3-233826f34991" providerId="ADAL" clId="{BEC3E2D9-25EC-4EDB-9DAD-1875AED603CE}" dt="2019-11-06T17:53:03.877" v="1354" actId="478"/>
          <ac:picMkLst>
            <pc:docMk/>
            <pc:sldMk cId="1047545361" sldId="448"/>
            <ac:picMk id="8" creationId="{78EA9182-4273-4FF7-86DA-9F17E269A19F}"/>
          </ac:picMkLst>
        </pc:picChg>
        <pc:picChg chg="mod">
          <ac:chgData name="Sergey Nikolskiy" userId="1e246b86-8f80-41d0-95d3-233826f34991" providerId="ADAL" clId="{BEC3E2D9-25EC-4EDB-9DAD-1875AED603CE}" dt="2019-11-06T17:53:42.755" v="1363" actId="1076"/>
          <ac:picMkLst>
            <pc:docMk/>
            <pc:sldMk cId="1047545361" sldId="448"/>
            <ac:picMk id="12" creationId="{803DD58A-2021-4ECE-98D6-6C39E0D6DF60}"/>
          </ac:picMkLst>
        </pc:picChg>
        <pc:picChg chg="mod">
          <ac:chgData name="Sergey Nikolskiy" userId="1e246b86-8f80-41d0-95d3-233826f34991" providerId="ADAL" clId="{BEC3E2D9-25EC-4EDB-9DAD-1875AED603CE}" dt="2019-11-06T17:53:44.707" v="1364" actId="1076"/>
          <ac:picMkLst>
            <pc:docMk/>
            <pc:sldMk cId="1047545361" sldId="448"/>
            <ac:picMk id="13" creationId="{81995114-B8DD-4E80-B352-0D4F09CA2E94}"/>
          </ac:picMkLst>
        </pc:picChg>
      </pc:sldChg>
      <pc:sldChg chg="delSp modSp add modNotesTx">
        <pc:chgData name="Sergey Nikolskiy" userId="1e246b86-8f80-41d0-95d3-233826f34991" providerId="ADAL" clId="{BEC3E2D9-25EC-4EDB-9DAD-1875AED603CE}" dt="2019-11-06T17:57:35.084" v="1483" actId="20577"/>
        <pc:sldMkLst>
          <pc:docMk/>
          <pc:sldMk cId="2498752978" sldId="449"/>
        </pc:sldMkLst>
        <pc:picChg chg="del">
          <ac:chgData name="Sergey Nikolskiy" userId="1e246b86-8f80-41d0-95d3-233826f34991" providerId="ADAL" clId="{BEC3E2D9-25EC-4EDB-9DAD-1875AED603CE}" dt="2019-11-06T17:57:00.021" v="1468" actId="478"/>
          <ac:picMkLst>
            <pc:docMk/>
            <pc:sldMk cId="2498752978" sldId="449"/>
            <ac:picMk id="7" creationId="{BAD0B06A-AAEB-4A34-9D75-B44F61690390}"/>
          </ac:picMkLst>
        </pc:picChg>
        <pc:picChg chg="mod">
          <ac:chgData name="Sergey Nikolskiy" userId="1e246b86-8f80-41d0-95d3-233826f34991" providerId="ADAL" clId="{BEC3E2D9-25EC-4EDB-9DAD-1875AED603CE}" dt="2019-11-06T17:57:08.596" v="1472" actId="1076"/>
          <ac:picMkLst>
            <pc:docMk/>
            <pc:sldMk cId="2498752978" sldId="449"/>
            <ac:picMk id="14" creationId="{CC95C56D-715C-4BBF-85BF-7CE857373EAA}"/>
          </ac:picMkLst>
        </pc:picChg>
        <pc:picChg chg="del">
          <ac:chgData name="Sergey Nikolskiy" userId="1e246b86-8f80-41d0-95d3-233826f34991" providerId="ADAL" clId="{BEC3E2D9-25EC-4EDB-9DAD-1875AED603CE}" dt="2019-11-06T17:57:01.253" v="1469" actId="478"/>
          <ac:picMkLst>
            <pc:docMk/>
            <pc:sldMk cId="2498752978" sldId="449"/>
            <ac:picMk id="15" creationId="{435515E1-C598-41EE-B4EF-8DE138172CEA}"/>
          </ac:picMkLst>
        </pc:picChg>
      </pc:sldChg>
      <pc:sldChg chg="delSp modSp add modNotesTx">
        <pc:chgData name="Sergey Nikolskiy" userId="1e246b86-8f80-41d0-95d3-233826f34991" providerId="ADAL" clId="{BEC3E2D9-25EC-4EDB-9DAD-1875AED603CE}" dt="2019-11-06T17:57:25.214" v="1479" actId="6549"/>
        <pc:sldMkLst>
          <pc:docMk/>
          <pc:sldMk cId="2204217413" sldId="450"/>
        </pc:sldMkLst>
        <pc:picChg chg="del">
          <ac:chgData name="Sergey Nikolskiy" userId="1e246b86-8f80-41d0-95d3-233826f34991" providerId="ADAL" clId="{BEC3E2D9-25EC-4EDB-9DAD-1875AED603CE}" dt="2019-11-06T17:57:13.237" v="1473" actId="478"/>
          <ac:picMkLst>
            <pc:docMk/>
            <pc:sldMk cId="2204217413" sldId="450"/>
            <ac:picMk id="7" creationId="{BAD0B06A-AAEB-4A34-9D75-B44F61690390}"/>
          </ac:picMkLst>
        </pc:picChg>
        <pc:picChg chg="del">
          <ac:chgData name="Sergey Nikolskiy" userId="1e246b86-8f80-41d0-95d3-233826f34991" providerId="ADAL" clId="{BEC3E2D9-25EC-4EDB-9DAD-1875AED603CE}" dt="2019-11-06T17:57:13.724" v="1474" actId="478"/>
          <ac:picMkLst>
            <pc:docMk/>
            <pc:sldMk cId="2204217413" sldId="450"/>
            <ac:picMk id="14" creationId="{CC95C56D-715C-4BBF-85BF-7CE857373EAA}"/>
          </ac:picMkLst>
        </pc:picChg>
        <pc:picChg chg="mod">
          <ac:chgData name="Sergey Nikolskiy" userId="1e246b86-8f80-41d0-95d3-233826f34991" providerId="ADAL" clId="{BEC3E2D9-25EC-4EDB-9DAD-1875AED603CE}" dt="2019-11-06T17:57:19.387" v="1477" actId="1076"/>
          <ac:picMkLst>
            <pc:docMk/>
            <pc:sldMk cId="2204217413" sldId="450"/>
            <ac:picMk id="15" creationId="{435515E1-C598-41EE-B4EF-8DE138172CEA}"/>
          </ac:picMkLst>
        </pc:picChg>
      </pc:sldChg>
      <pc:sldChg chg="delSp modSp add del ord modNotesTx">
        <pc:chgData name="Sergey Nikolskiy" userId="1e246b86-8f80-41d0-95d3-233826f34991" providerId="ADAL" clId="{BEC3E2D9-25EC-4EDB-9DAD-1875AED603CE}" dt="2019-11-06T18:00:03.501" v="1509" actId="20577"/>
        <pc:sldMkLst>
          <pc:docMk/>
          <pc:sldMk cId="1697529771" sldId="451"/>
        </pc:sldMkLst>
        <pc:picChg chg="mod">
          <ac:chgData name="Sergey Nikolskiy" userId="1e246b86-8f80-41d0-95d3-233826f34991" providerId="ADAL" clId="{BEC3E2D9-25EC-4EDB-9DAD-1875AED603CE}" dt="2019-11-06T17:59:49.364" v="1507" actId="1076"/>
          <ac:picMkLst>
            <pc:docMk/>
            <pc:sldMk cId="1697529771" sldId="451"/>
            <ac:picMk id="7" creationId="{5495F539-7228-4D7B-A952-BA973E1A4379}"/>
          </ac:picMkLst>
        </pc:picChg>
        <pc:picChg chg="del">
          <ac:chgData name="Sergey Nikolskiy" userId="1e246b86-8f80-41d0-95d3-233826f34991" providerId="ADAL" clId="{BEC3E2D9-25EC-4EDB-9DAD-1875AED603CE}" dt="2019-11-06T17:59:41.532" v="1503" actId="478"/>
          <ac:picMkLst>
            <pc:docMk/>
            <pc:sldMk cId="1697529771" sldId="451"/>
            <ac:picMk id="14" creationId="{BC6D112A-A143-4201-96E7-92F641A2E548}"/>
          </ac:picMkLst>
        </pc:picChg>
        <pc:picChg chg="del">
          <ac:chgData name="Sergey Nikolskiy" userId="1e246b86-8f80-41d0-95d3-233826f34991" providerId="ADAL" clId="{BEC3E2D9-25EC-4EDB-9DAD-1875AED603CE}" dt="2019-11-06T17:59:40.806" v="1502" actId="478"/>
          <ac:picMkLst>
            <pc:docMk/>
            <pc:sldMk cId="1697529771" sldId="451"/>
            <ac:picMk id="15" creationId="{8DBF59D3-2A06-42B1-81CB-68E9A0BF7197}"/>
          </ac:picMkLst>
        </pc:picChg>
        <pc:picChg chg="del">
          <ac:chgData name="Sergey Nikolskiy" userId="1e246b86-8f80-41d0-95d3-233826f34991" providerId="ADAL" clId="{BEC3E2D9-25EC-4EDB-9DAD-1875AED603CE}" dt="2019-11-06T17:59:39.861" v="1501" actId="478"/>
          <ac:picMkLst>
            <pc:docMk/>
            <pc:sldMk cId="1697529771" sldId="451"/>
            <ac:picMk id="17" creationId="{F3D34271-87E2-4641-B9F0-5B3F572F26A0}"/>
          </ac:picMkLst>
        </pc:picChg>
        <pc:cxnChg chg="del">
          <ac:chgData name="Sergey Nikolskiy" userId="1e246b86-8f80-41d0-95d3-233826f34991" providerId="ADAL" clId="{BEC3E2D9-25EC-4EDB-9DAD-1875AED603CE}" dt="2019-11-06T17:59:42.517" v="1504" actId="478"/>
          <ac:cxnSpMkLst>
            <pc:docMk/>
            <pc:sldMk cId="1697529771" sldId="451"/>
            <ac:cxnSpMk id="16" creationId="{5C1C460A-ECC3-4E1B-8B91-C2FDE407718F}"/>
          </ac:cxnSpMkLst>
        </pc:cxnChg>
      </pc:sldChg>
      <pc:sldChg chg="delSp modSp add modNotesTx">
        <pc:chgData name="Sergey Nikolskiy" userId="1e246b86-8f80-41d0-95d3-233826f34991" providerId="ADAL" clId="{BEC3E2D9-25EC-4EDB-9DAD-1875AED603CE}" dt="2019-11-06T18:02:43.269" v="1608" actId="14100"/>
        <pc:sldMkLst>
          <pc:docMk/>
          <pc:sldMk cId="3613686356" sldId="452"/>
        </pc:sldMkLst>
        <pc:picChg chg="del">
          <ac:chgData name="Sergey Nikolskiy" userId="1e246b86-8f80-41d0-95d3-233826f34991" providerId="ADAL" clId="{BEC3E2D9-25EC-4EDB-9DAD-1875AED603CE}" dt="2019-11-06T18:01:11.461" v="1518" actId="478"/>
          <ac:picMkLst>
            <pc:docMk/>
            <pc:sldMk cId="3613686356" sldId="452"/>
            <ac:picMk id="3" creationId="{E9CB6895-4762-4EE0-AED3-A4550C73A467}"/>
          </ac:picMkLst>
        </pc:picChg>
        <pc:picChg chg="mod">
          <ac:chgData name="Sergey Nikolskiy" userId="1e246b86-8f80-41d0-95d3-233826f34991" providerId="ADAL" clId="{BEC3E2D9-25EC-4EDB-9DAD-1875AED603CE}" dt="2019-11-06T18:02:07.876" v="1597" actId="1076"/>
          <ac:picMkLst>
            <pc:docMk/>
            <pc:sldMk cId="3613686356" sldId="452"/>
            <ac:picMk id="25" creationId="{7115AC1B-A93D-4E41-AD7E-4901B3BA20B1}"/>
          </ac:picMkLst>
        </pc:picChg>
        <pc:picChg chg="mod">
          <ac:chgData name="Sergey Nikolskiy" userId="1e246b86-8f80-41d0-95d3-233826f34991" providerId="ADAL" clId="{BEC3E2D9-25EC-4EDB-9DAD-1875AED603CE}" dt="2019-11-06T18:01:39.733" v="1586" actId="14100"/>
          <ac:picMkLst>
            <pc:docMk/>
            <pc:sldMk cId="3613686356" sldId="452"/>
            <ac:picMk id="26" creationId="{D9E47620-09C7-4F65-B12C-ABE3D9B42F6F}"/>
          </ac:picMkLst>
        </pc:picChg>
        <pc:picChg chg="mod">
          <ac:chgData name="Sergey Nikolskiy" userId="1e246b86-8f80-41d0-95d3-233826f34991" providerId="ADAL" clId="{BEC3E2D9-25EC-4EDB-9DAD-1875AED603CE}" dt="2019-11-06T18:02:28.325" v="1604" actId="14100"/>
          <ac:picMkLst>
            <pc:docMk/>
            <pc:sldMk cId="3613686356" sldId="452"/>
            <ac:picMk id="27" creationId="{1F91C329-8483-40FE-A5E1-051B6EC133A6}"/>
          </ac:picMkLst>
        </pc:picChg>
        <pc:picChg chg="mod">
          <ac:chgData name="Sergey Nikolskiy" userId="1e246b86-8f80-41d0-95d3-233826f34991" providerId="ADAL" clId="{BEC3E2D9-25EC-4EDB-9DAD-1875AED603CE}" dt="2019-11-06T18:02:35.045" v="1606" actId="1076"/>
          <ac:picMkLst>
            <pc:docMk/>
            <pc:sldMk cId="3613686356" sldId="452"/>
            <ac:picMk id="28" creationId="{DF34D448-6D68-42AA-AFE1-79D42C2BCFBB}"/>
          </ac:picMkLst>
        </pc:picChg>
        <pc:cxnChg chg="mod">
          <ac:chgData name="Sergey Nikolskiy" userId="1e246b86-8f80-41d0-95d3-233826f34991" providerId="ADAL" clId="{BEC3E2D9-25EC-4EDB-9DAD-1875AED603CE}" dt="2019-11-06T18:02:28.325" v="1604" actId="14100"/>
          <ac:cxnSpMkLst>
            <pc:docMk/>
            <pc:sldMk cId="3613686356" sldId="452"/>
            <ac:cxnSpMk id="30" creationId="{A8201E13-48CE-477F-BBF6-AED0A8D7D3DE}"/>
          </ac:cxnSpMkLst>
        </pc:cxnChg>
        <pc:cxnChg chg="mod">
          <ac:chgData name="Sergey Nikolskiy" userId="1e246b86-8f80-41d0-95d3-233826f34991" providerId="ADAL" clId="{BEC3E2D9-25EC-4EDB-9DAD-1875AED603CE}" dt="2019-11-06T18:02:35.045" v="1606" actId="1076"/>
          <ac:cxnSpMkLst>
            <pc:docMk/>
            <pc:sldMk cId="3613686356" sldId="452"/>
            <ac:cxnSpMk id="34" creationId="{3077B0A2-1F97-4F96-9190-4CE45F6000F9}"/>
          </ac:cxnSpMkLst>
        </pc:cxnChg>
        <pc:cxnChg chg="mod">
          <ac:chgData name="Sergey Nikolskiy" userId="1e246b86-8f80-41d0-95d3-233826f34991" providerId="ADAL" clId="{BEC3E2D9-25EC-4EDB-9DAD-1875AED603CE}" dt="2019-11-06T18:02:43.269" v="1608" actId="14100"/>
          <ac:cxnSpMkLst>
            <pc:docMk/>
            <pc:sldMk cId="3613686356" sldId="452"/>
            <ac:cxnSpMk id="36" creationId="{B94553F6-AB9F-40C7-8029-01AF9734D149}"/>
          </ac:cxnSpMkLst>
        </pc:cxnChg>
      </pc:sldChg>
      <pc:sldChg chg="delSp modSp add modNotesTx">
        <pc:chgData name="Sergey Nikolskiy" userId="1e246b86-8f80-41d0-95d3-233826f34991" providerId="ADAL" clId="{BEC3E2D9-25EC-4EDB-9DAD-1875AED603CE}" dt="2019-11-06T18:06:14.112" v="1708" actId="6549"/>
        <pc:sldMkLst>
          <pc:docMk/>
          <pc:sldMk cId="806835355" sldId="453"/>
        </pc:sldMkLst>
        <pc:spChg chg="mod">
          <ac:chgData name="Sergey Nikolskiy" userId="1e246b86-8f80-41d0-95d3-233826f34991" providerId="ADAL" clId="{BEC3E2D9-25EC-4EDB-9DAD-1875AED603CE}" dt="2019-11-06T18:04:31.829" v="1686" actId="1036"/>
          <ac:spMkLst>
            <pc:docMk/>
            <pc:sldMk cId="806835355" sldId="453"/>
            <ac:spMk id="8" creationId="{0D7F371A-E35A-4AC7-B24D-777693C91916}"/>
          </ac:spMkLst>
        </pc:spChg>
        <pc:picChg chg="del">
          <ac:chgData name="Sergey Nikolskiy" userId="1e246b86-8f80-41d0-95d3-233826f34991" providerId="ADAL" clId="{BEC3E2D9-25EC-4EDB-9DAD-1875AED603CE}" dt="2019-11-06T18:04:09.381" v="1627" actId="478"/>
          <ac:picMkLst>
            <pc:docMk/>
            <pc:sldMk cId="806835355" sldId="453"/>
            <ac:picMk id="6" creationId="{E5A808AD-C695-4378-8EA5-3F966A4F1784}"/>
          </ac:picMkLst>
        </pc:picChg>
        <pc:picChg chg="mod">
          <ac:chgData name="Sergey Nikolskiy" userId="1e246b86-8f80-41d0-95d3-233826f34991" providerId="ADAL" clId="{BEC3E2D9-25EC-4EDB-9DAD-1875AED603CE}" dt="2019-11-06T18:04:15.684" v="1630" actId="1076"/>
          <ac:picMkLst>
            <pc:docMk/>
            <pc:sldMk cId="806835355" sldId="453"/>
            <ac:picMk id="7" creationId="{4418D3B1-5CA0-46E7-B36F-75AC69886BFB}"/>
          </ac:picMkLst>
        </pc:picChg>
        <pc:picChg chg="del">
          <ac:chgData name="Sergey Nikolskiy" userId="1e246b86-8f80-41d0-95d3-233826f34991" providerId="ADAL" clId="{BEC3E2D9-25EC-4EDB-9DAD-1875AED603CE}" dt="2019-11-06T18:04:07.334" v="1626" actId="478"/>
          <ac:picMkLst>
            <pc:docMk/>
            <pc:sldMk cId="806835355" sldId="453"/>
            <ac:picMk id="17" creationId="{5136D280-E6BD-4289-89F8-1F4D8BECAB74}"/>
          </ac:picMkLst>
        </pc:picChg>
        <pc:picChg chg="del">
          <ac:chgData name="Sergey Nikolskiy" userId="1e246b86-8f80-41d0-95d3-233826f34991" providerId="ADAL" clId="{BEC3E2D9-25EC-4EDB-9DAD-1875AED603CE}" dt="2019-11-06T18:04:07.334" v="1626" actId="478"/>
          <ac:picMkLst>
            <pc:docMk/>
            <pc:sldMk cId="806835355" sldId="453"/>
            <ac:picMk id="18" creationId="{F77CDEF1-A136-4356-AFBA-A3D2B29A9838}"/>
          </ac:picMkLst>
        </pc:picChg>
        <pc:cxnChg chg="del">
          <ac:chgData name="Sergey Nikolskiy" userId="1e246b86-8f80-41d0-95d3-233826f34991" providerId="ADAL" clId="{BEC3E2D9-25EC-4EDB-9DAD-1875AED603CE}" dt="2019-11-06T18:04:10.885" v="1628" actId="478"/>
          <ac:cxnSpMkLst>
            <pc:docMk/>
            <pc:sldMk cId="806835355" sldId="453"/>
            <ac:cxnSpMk id="9" creationId="{11DA8E09-075E-4C37-A143-1A1EB327BC3F}"/>
          </ac:cxnSpMkLst>
        </pc:cxnChg>
        <pc:cxnChg chg="mod">
          <ac:chgData name="Sergey Nikolskiy" userId="1e246b86-8f80-41d0-95d3-233826f34991" providerId="ADAL" clId="{BEC3E2D9-25EC-4EDB-9DAD-1875AED603CE}" dt="2019-11-06T18:04:22.093" v="1632" actId="14100"/>
          <ac:cxnSpMkLst>
            <pc:docMk/>
            <pc:sldMk cId="806835355" sldId="453"/>
            <ac:cxnSpMk id="14" creationId="{26E9DA17-959E-4EAB-958B-67E03CEA45BC}"/>
          </ac:cxnSpMkLst>
        </pc:cxnChg>
        <pc:cxnChg chg="del mod">
          <ac:chgData name="Sergey Nikolskiy" userId="1e246b86-8f80-41d0-95d3-233826f34991" providerId="ADAL" clId="{BEC3E2D9-25EC-4EDB-9DAD-1875AED603CE}" dt="2019-11-06T18:04:07.334" v="1626" actId="478"/>
          <ac:cxnSpMkLst>
            <pc:docMk/>
            <pc:sldMk cId="806835355" sldId="453"/>
            <ac:cxnSpMk id="19" creationId="{C3470E92-01B5-4D4D-B088-9794CF251F24}"/>
          </ac:cxnSpMkLst>
        </pc:cxnChg>
        <pc:cxnChg chg="del">
          <ac:chgData name="Sergey Nikolskiy" userId="1e246b86-8f80-41d0-95d3-233826f34991" providerId="ADAL" clId="{BEC3E2D9-25EC-4EDB-9DAD-1875AED603CE}" dt="2019-11-06T18:04:07.334" v="1626" actId="478"/>
          <ac:cxnSpMkLst>
            <pc:docMk/>
            <pc:sldMk cId="806835355" sldId="453"/>
            <ac:cxnSpMk id="22" creationId="{9EAA899F-6016-4377-B472-88BD6399BCB9}"/>
          </ac:cxnSpMkLst>
        </pc:cxnChg>
      </pc:sldChg>
      <pc:sldChg chg="delSp modSp add modNotesTx">
        <pc:chgData name="Sergey Nikolskiy" userId="1e246b86-8f80-41d0-95d3-233826f34991" providerId="ADAL" clId="{BEC3E2D9-25EC-4EDB-9DAD-1875AED603CE}" dt="2019-11-06T18:08:09.105" v="2019" actId="20577"/>
        <pc:sldMkLst>
          <pc:docMk/>
          <pc:sldMk cId="2314525230" sldId="454"/>
        </pc:sldMkLst>
        <pc:spChg chg="del">
          <ac:chgData name="Sergey Nikolskiy" userId="1e246b86-8f80-41d0-95d3-233826f34991" providerId="ADAL" clId="{BEC3E2D9-25EC-4EDB-9DAD-1875AED603CE}" dt="2019-11-06T18:04:41.358" v="1687" actId="478"/>
          <ac:spMkLst>
            <pc:docMk/>
            <pc:sldMk cId="2314525230" sldId="454"/>
            <ac:spMk id="8" creationId="{0D7F371A-E35A-4AC7-B24D-777693C91916}"/>
          </ac:spMkLst>
        </pc:spChg>
        <pc:picChg chg="del">
          <ac:chgData name="Sergey Nikolskiy" userId="1e246b86-8f80-41d0-95d3-233826f34991" providerId="ADAL" clId="{BEC3E2D9-25EC-4EDB-9DAD-1875AED603CE}" dt="2019-11-06T18:04:41.358" v="1687" actId="478"/>
          <ac:picMkLst>
            <pc:docMk/>
            <pc:sldMk cId="2314525230" sldId="454"/>
            <ac:picMk id="6" creationId="{E5A808AD-C695-4378-8EA5-3F966A4F1784}"/>
          </ac:picMkLst>
        </pc:picChg>
        <pc:picChg chg="del">
          <ac:chgData name="Sergey Nikolskiy" userId="1e246b86-8f80-41d0-95d3-233826f34991" providerId="ADAL" clId="{BEC3E2D9-25EC-4EDB-9DAD-1875AED603CE}" dt="2019-11-06T18:04:41.358" v="1687" actId="478"/>
          <ac:picMkLst>
            <pc:docMk/>
            <pc:sldMk cId="2314525230" sldId="454"/>
            <ac:picMk id="7" creationId="{4418D3B1-5CA0-46E7-B36F-75AC69886BFB}"/>
          </ac:picMkLst>
        </pc:picChg>
        <pc:picChg chg="mod">
          <ac:chgData name="Sergey Nikolskiy" userId="1e246b86-8f80-41d0-95d3-233826f34991" providerId="ADAL" clId="{BEC3E2D9-25EC-4EDB-9DAD-1875AED603CE}" dt="2019-11-06T18:05:01.061" v="1693" actId="1076"/>
          <ac:picMkLst>
            <pc:docMk/>
            <pc:sldMk cId="2314525230" sldId="454"/>
            <ac:picMk id="17" creationId="{5136D280-E6BD-4289-89F8-1F4D8BECAB74}"/>
          </ac:picMkLst>
        </pc:picChg>
        <pc:picChg chg="mod">
          <ac:chgData name="Sergey Nikolskiy" userId="1e246b86-8f80-41d0-95d3-233826f34991" providerId="ADAL" clId="{BEC3E2D9-25EC-4EDB-9DAD-1875AED603CE}" dt="2019-11-06T18:04:56.997" v="1692" actId="1076"/>
          <ac:picMkLst>
            <pc:docMk/>
            <pc:sldMk cId="2314525230" sldId="454"/>
            <ac:picMk id="18" creationId="{F77CDEF1-A136-4356-AFBA-A3D2B29A9838}"/>
          </ac:picMkLst>
        </pc:picChg>
        <pc:cxnChg chg="del">
          <ac:chgData name="Sergey Nikolskiy" userId="1e246b86-8f80-41d0-95d3-233826f34991" providerId="ADAL" clId="{BEC3E2D9-25EC-4EDB-9DAD-1875AED603CE}" dt="2019-11-06T18:04:41.358" v="1687" actId="478"/>
          <ac:cxnSpMkLst>
            <pc:docMk/>
            <pc:sldMk cId="2314525230" sldId="454"/>
            <ac:cxnSpMk id="9" creationId="{11DA8E09-075E-4C37-A143-1A1EB327BC3F}"/>
          </ac:cxnSpMkLst>
        </pc:cxnChg>
        <pc:cxnChg chg="del">
          <ac:chgData name="Sergey Nikolskiy" userId="1e246b86-8f80-41d0-95d3-233826f34991" providerId="ADAL" clId="{BEC3E2D9-25EC-4EDB-9DAD-1875AED603CE}" dt="2019-11-06T18:04:41.358" v="1687" actId="478"/>
          <ac:cxnSpMkLst>
            <pc:docMk/>
            <pc:sldMk cId="2314525230" sldId="454"/>
            <ac:cxnSpMk id="14" creationId="{26E9DA17-959E-4EAB-958B-67E03CEA45BC}"/>
          </ac:cxnSpMkLst>
        </pc:cxnChg>
        <pc:cxnChg chg="del mod">
          <ac:chgData name="Sergey Nikolskiy" userId="1e246b86-8f80-41d0-95d3-233826f34991" providerId="ADAL" clId="{BEC3E2D9-25EC-4EDB-9DAD-1875AED603CE}" dt="2019-11-06T18:04:41.358" v="1687" actId="478"/>
          <ac:cxnSpMkLst>
            <pc:docMk/>
            <pc:sldMk cId="2314525230" sldId="454"/>
            <ac:cxnSpMk id="19" creationId="{C3470E92-01B5-4D4D-B088-9794CF251F24}"/>
          </ac:cxnSpMkLst>
        </pc:cxnChg>
        <pc:cxnChg chg="del">
          <ac:chgData name="Sergey Nikolskiy" userId="1e246b86-8f80-41d0-95d3-233826f34991" providerId="ADAL" clId="{BEC3E2D9-25EC-4EDB-9DAD-1875AED603CE}" dt="2019-11-06T18:04:51.253" v="1690" actId="478"/>
          <ac:cxnSpMkLst>
            <pc:docMk/>
            <pc:sldMk cId="2314525230" sldId="454"/>
            <ac:cxnSpMk id="22" creationId="{9EAA899F-6016-4377-B472-88BD6399BCB9}"/>
          </ac:cxnSpMkLst>
        </pc:cxnChg>
      </pc:sldChg>
      <pc:sldChg chg="delSp modSp add ord modNotesTx">
        <pc:chgData name="Sergey Nikolskiy" userId="1e246b86-8f80-41d0-95d3-233826f34991" providerId="ADAL" clId="{BEC3E2D9-25EC-4EDB-9DAD-1875AED603CE}" dt="2019-11-06T18:12:18.291" v="2032" actId="20577"/>
        <pc:sldMkLst>
          <pc:docMk/>
          <pc:sldMk cId="733627296" sldId="455"/>
        </pc:sldMkLst>
        <pc:picChg chg="mod">
          <ac:chgData name="Sergey Nikolskiy" userId="1e246b86-8f80-41d0-95d3-233826f34991" providerId="ADAL" clId="{BEC3E2D9-25EC-4EDB-9DAD-1875AED603CE}" dt="2019-11-06T18:11:44.481" v="2024" actId="1076"/>
          <ac:picMkLst>
            <pc:docMk/>
            <pc:sldMk cId="733627296" sldId="455"/>
            <ac:picMk id="9" creationId="{DA87D597-DA71-4541-AB7F-1886661685E6}"/>
          </ac:picMkLst>
        </pc:picChg>
        <pc:picChg chg="del">
          <ac:chgData name="Sergey Nikolskiy" userId="1e246b86-8f80-41d0-95d3-233826f34991" providerId="ADAL" clId="{BEC3E2D9-25EC-4EDB-9DAD-1875AED603CE}" dt="2019-11-06T18:11:35.691" v="2021" actId="478"/>
          <ac:picMkLst>
            <pc:docMk/>
            <pc:sldMk cId="733627296" sldId="455"/>
            <ac:picMk id="19" creationId="{D97268DF-B40D-462C-A3F5-E77AF5622C10}"/>
          </ac:picMkLst>
        </pc:picChg>
      </pc:sldChg>
      <pc:sldChg chg="delSp modSp add ord modNotesTx">
        <pc:chgData name="Sergey Nikolskiy" userId="1e246b86-8f80-41d0-95d3-233826f34991" providerId="ADAL" clId="{BEC3E2D9-25EC-4EDB-9DAD-1875AED603CE}" dt="2019-11-06T18:13:03.203" v="2050" actId="20577"/>
        <pc:sldMkLst>
          <pc:docMk/>
          <pc:sldMk cId="1020772657" sldId="456"/>
        </pc:sldMkLst>
        <pc:picChg chg="mod">
          <ac:chgData name="Sergey Nikolskiy" userId="1e246b86-8f80-41d0-95d3-233826f34991" providerId="ADAL" clId="{BEC3E2D9-25EC-4EDB-9DAD-1875AED603CE}" dt="2019-11-06T18:12:45.050" v="2047" actId="1036"/>
          <ac:picMkLst>
            <pc:docMk/>
            <pc:sldMk cId="1020772657" sldId="456"/>
            <ac:picMk id="6" creationId="{44E5A1AD-32AE-47E3-807C-A886F6C335B9}"/>
          </ac:picMkLst>
        </pc:picChg>
        <pc:picChg chg="del">
          <ac:chgData name="Sergey Nikolskiy" userId="1e246b86-8f80-41d0-95d3-233826f34991" providerId="ADAL" clId="{BEC3E2D9-25EC-4EDB-9DAD-1875AED603CE}" dt="2019-11-06T18:12:36.058" v="2035" actId="478"/>
          <ac:picMkLst>
            <pc:docMk/>
            <pc:sldMk cId="1020772657" sldId="456"/>
            <ac:picMk id="9" creationId="{2279EEC5-608E-477C-9300-55039C77D61C}"/>
          </ac:picMkLst>
        </pc:picChg>
      </pc:sldChg>
      <pc:sldChg chg="delSp modSp add modNotesTx">
        <pc:chgData name="Sergey Nikolskiy" userId="1e246b86-8f80-41d0-95d3-233826f34991" providerId="ADAL" clId="{BEC3E2D9-25EC-4EDB-9DAD-1875AED603CE}" dt="2019-11-06T18:14:40.399" v="2095" actId="6549"/>
        <pc:sldMkLst>
          <pc:docMk/>
          <pc:sldMk cId="991632834" sldId="457"/>
        </pc:sldMkLst>
        <pc:picChg chg="del">
          <ac:chgData name="Sergey Nikolskiy" userId="1e246b86-8f80-41d0-95d3-233826f34991" providerId="ADAL" clId="{BEC3E2D9-25EC-4EDB-9DAD-1875AED603CE}" dt="2019-11-06T18:14:06.042" v="2087" actId="478"/>
          <ac:picMkLst>
            <pc:docMk/>
            <pc:sldMk cId="991632834" sldId="457"/>
            <ac:picMk id="3" creationId="{3A7B7268-6224-4F9A-A7E9-A92BE012A17D}"/>
          </ac:picMkLst>
        </pc:picChg>
        <pc:picChg chg="mod">
          <ac:chgData name="Sergey Nikolskiy" userId="1e246b86-8f80-41d0-95d3-233826f34991" providerId="ADAL" clId="{BEC3E2D9-25EC-4EDB-9DAD-1875AED603CE}" dt="2019-11-06T18:14:13.138" v="2091" actId="1076"/>
          <ac:picMkLst>
            <pc:docMk/>
            <pc:sldMk cId="991632834" sldId="457"/>
            <ac:picMk id="14" creationId="{67A4B7E5-00EE-4591-87AC-5728CC56D54D}"/>
          </ac:picMkLst>
        </pc:picChg>
        <pc:cxnChg chg="del">
          <ac:chgData name="Sergey Nikolskiy" userId="1e246b86-8f80-41d0-95d3-233826f34991" providerId="ADAL" clId="{BEC3E2D9-25EC-4EDB-9DAD-1875AED603CE}" dt="2019-11-06T18:14:07.098" v="2088" actId="478"/>
          <ac:cxnSpMkLst>
            <pc:docMk/>
            <pc:sldMk cId="991632834" sldId="457"/>
            <ac:cxnSpMk id="16" creationId="{3994390F-9DB5-48FC-9A5E-3B7BE70F2441}"/>
          </ac:cxnSpMkLst>
        </pc:cxnChg>
      </pc:sldChg>
      <pc:sldChg chg="delSp modSp add modNotesTx">
        <pc:chgData name="Sergey Nikolskiy" userId="1e246b86-8f80-41d0-95d3-233826f34991" providerId="ADAL" clId="{BEC3E2D9-25EC-4EDB-9DAD-1875AED603CE}" dt="2019-11-06T18:17:52.079" v="2131" actId="6549"/>
        <pc:sldMkLst>
          <pc:docMk/>
          <pc:sldMk cId="3033043395" sldId="458"/>
        </pc:sldMkLst>
        <pc:picChg chg="mod">
          <ac:chgData name="Sergey Nikolskiy" userId="1e246b86-8f80-41d0-95d3-233826f34991" providerId="ADAL" clId="{BEC3E2D9-25EC-4EDB-9DAD-1875AED603CE}" dt="2019-11-06T18:16:03.745" v="2115" actId="1076"/>
          <ac:picMkLst>
            <pc:docMk/>
            <pc:sldMk cId="3033043395" sldId="458"/>
            <ac:picMk id="6" creationId="{6A91F067-3E63-4A56-966E-370C4D32523C}"/>
          </ac:picMkLst>
        </pc:picChg>
        <pc:picChg chg="mod">
          <ac:chgData name="Sergey Nikolskiy" userId="1e246b86-8f80-41d0-95d3-233826f34991" providerId="ADAL" clId="{BEC3E2D9-25EC-4EDB-9DAD-1875AED603CE}" dt="2019-11-06T18:16:13.106" v="2118" actId="1076"/>
          <ac:picMkLst>
            <pc:docMk/>
            <pc:sldMk cId="3033043395" sldId="458"/>
            <ac:picMk id="7" creationId="{E149F8DB-FA4A-40F1-9092-3361B5BB3AD7}"/>
          </ac:picMkLst>
        </pc:picChg>
        <pc:picChg chg="del">
          <ac:chgData name="Sergey Nikolskiy" userId="1e246b86-8f80-41d0-95d3-233826f34991" providerId="ADAL" clId="{BEC3E2D9-25EC-4EDB-9DAD-1875AED603CE}" dt="2019-11-06T18:15:43.346" v="2106" actId="478"/>
          <ac:picMkLst>
            <pc:docMk/>
            <pc:sldMk cId="3033043395" sldId="458"/>
            <ac:picMk id="9" creationId="{3077EFD7-D717-4BFC-A215-375B63285B8E}"/>
          </ac:picMkLst>
        </pc:picChg>
        <pc:picChg chg="del">
          <ac:chgData name="Sergey Nikolskiy" userId="1e246b86-8f80-41d0-95d3-233826f34991" providerId="ADAL" clId="{BEC3E2D9-25EC-4EDB-9DAD-1875AED603CE}" dt="2019-11-06T18:15:53.458" v="2109" actId="478"/>
          <ac:picMkLst>
            <pc:docMk/>
            <pc:sldMk cId="3033043395" sldId="458"/>
            <ac:picMk id="15" creationId="{D37BCCE2-79A8-42BD-B3D9-5CA44B182E0A}"/>
          </ac:picMkLst>
        </pc:picChg>
        <pc:picChg chg="del">
          <ac:chgData name="Sergey Nikolskiy" userId="1e246b86-8f80-41d0-95d3-233826f34991" providerId="ADAL" clId="{BEC3E2D9-25EC-4EDB-9DAD-1875AED603CE}" dt="2019-11-06T18:15:55.203" v="2111" actId="478"/>
          <ac:picMkLst>
            <pc:docMk/>
            <pc:sldMk cId="3033043395" sldId="458"/>
            <ac:picMk id="19" creationId="{668CD9A6-9C1D-4591-8D82-9078260AA6F4}"/>
          </ac:picMkLst>
        </pc:picChg>
        <pc:cxnChg chg="del mod">
          <ac:chgData name="Sergey Nikolskiy" userId="1e246b86-8f80-41d0-95d3-233826f34991" providerId="ADAL" clId="{BEC3E2D9-25EC-4EDB-9DAD-1875AED603CE}" dt="2019-11-06T18:15:44.561" v="2107" actId="478"/>
          <ac:cxnSpMkLst>
            <pc:docMk/>
            <pc:sldMk cId="3033043395" sldId="458"/>
            <ac:cxnSpMk id="18" creationId="{E141C0A6-5379-49EC-8201-C4BEC693C875}"/>
          </ac:cxnSpMkLst>
        </pc:cxnChg>
        <pc:cxnChg chg="del mod">
          <ac:chgData name="Sergey Nikolskiy" userId="1e246b86-8f80-41d0-95d3-233826f34991" providerId="ADAL" clId="{BEC3E2D9-25EC-4EDB-9DAD-1875AED603CE}" dt="2019-11-06T18:15:54.306" v="2110" actId="478"/>
          <ac:cxnSpMkLst>
            <pc:docMk/>
            <pc:sldMk cId="3033043395" sldId="458"/>
            <ac:cxnSpMk id="20" creationId="{934D1300-9120-49B4-926D-2E7F0E5347E9}"/>
          </ac:cxnSpMkLst>
        </pc:cxnChg>
      </pc:sldChg>
      <pc:sldChg chg="delSp modSp add modNotesTx">
        <pc:chgData name="Sergey Nikolskiy" userId="1e246b86-8f80-41d0-95d3-233826f34991" providerId="ADAL" clId="{BEC3E2D9-25EC-4EDB-9DAD-1875AED603CE}" dt="2019-11-06T18:18:04.521" v="2132" actId="6549"/>
        <pc:sldMkLst>
          <pc:docMk/>
          <pc:sldMk cId="75636696" sldId="459"/>
        </pc:sldMkLst>
        <pc:picChg chg="del">
          <ac:chgData name="Sergey Nikolskiy" userId="1e246b86-8f80-41d0-95d3-233826f34991" providerId="ADAL" clId="{BEC3E2D9-25EC-4EDB-9DAD-1875AED603CE}" dt="2019-11-06T18:17:17.994" v="2121" actId="478"/>
          <ac:picMkLst>
            <pc:docMk/>
            <pc:sldMk cId="75636696" sldId="459"/>
            <ac:picMk id="6" creationId="{6A91F067-3E63-4A56-966E-370C4D32523C}"/>
          </ac:picMkLst>
        </pc:picChg>
        <pc:picChg chg="del">
          <ac:chgData name="Sergey Nikolskiy" userId="1e246b86-8f80-41d0-95d3-233826f34991" providerId="ADAL" clId="{BEC3E2D9-25EC-4EDB-9DAD-1875AED603CE}" dt="2019-11-06T18:17:18.826" v="2122" actId="478"/>
          <ac:picMkLst>
            <pc:docMk/>
            <pc:sldMk cId="75636696" sldId="459"/>
            <ac:picMk id="7" creationId="{E149F8DB-FA4A-40F1-9092-3361B5BB3AD7}"/>
          </ac:picMkLst>
        </pc:picChg>
        <pc:picChg chg="del">
          <ac:chgData name="Sergey Nikolskiy" userId="1e246b86-8f80-41d0-95d3-233826f34991" providerId="ADAL" clId="{BEC3E2D9-25EC-4EDB-9DAD-1875AED603CE}" dt="2019-11-06T18:17:27.010" v="2125" actId="478"/>
          <ac:picMkLst>
            <pc:docMk/>
            <pc:sldMk cId="75636696" sldId="459"/>
            <ac:picMk id="15" creationId="{D37BCCE2-79A8-42BD-B3D9-5CA44B182E0A}"/>
          </ac:picMkLst>
        </pc:picChg>
        <pc:picChg chg="mod">
          <ac:chgData name="Sergey Nikolskiy" userId="1e246b86-8f80-41d0-95d3-233826f34991" providerId="ADAL" clId="{BEC3E2D9-25EC-4EDB-9DAD-1875AED603CE}" dt="2019-11-06T18:17:34.025" v="2129" actId="1076"/>
          <ac:picMkLst>
            <pc:docMk/>
            <pc:sldMk cId="75636696" sldId="459"/>
            <ac:picMk id="19" creationId="{668CD9A6-9C1D-4591-8D82-9078260AA6F4}"/>
          </ac:picMkLst>
        </pc:picChg>
        <pc:cxnChg chg="del mod">
          <ac:chgData name="Sergey Nikolskiy" userId="1e246b86-8f80-41d0-95d3-233826f34991" providerId="ADAL" clId="{BEC3E2D9-25EC-4EDB-9DAD-1875AED603CE}" dt="2019-11-06T18:17:28.082" v="2126" actId="478"/>
          <ac:cxnSpMkLst>
            <pc:docMk/>
            <pc:sldMk cId="75636696" sldId="459"/>
            <ac:cxnSpMk id="20" creationId="{934D1300-9120-49B4-926D-2E7F0E5347E9}"/>
          </ac:cxnSpMkLst>
        </pc:cxnChg>
      </pc:sldChg>
      <pc:sldChg chg="delSp modSp add modNotesTx">
        <pc:chgData name="Sergey Nikolskiy" userId="1e246b86-8f80-41d0-95d3-233826f34991" providerId="ADAL" clId="{BEC3E2D9-25EC-4EDB-9DAD-1875AED603CE}" dt="2019-11-06T18:20:16.393" v="2431" actId="1076"/>
        <pc:sldMkLst>
          <pc:docMk/>
          <pc:sldMk cId="3846374483" sldId="460"/>
        </pc:sldMkLst>
        <pc:picChg chg="mod">
          <ac:chgData name="Sergey Nikolskiy" userId="1e246b86-8f80-41d0-95d3-233826f34991" providerId="ADAL" clId="{BEC3E2D9-25EC-4EDB-9DAD-1875AED603CE}" dt="2019-11-06T18:20:16.393" v="2431" actId="1076"/>
          <ac:picMkLst>
            <pc:docMk/>
            <pc:sldMk cId="3846374483" sldId="460"/>
            <ac:picMk id="15" creationId="{D37BCCE2-79A8-42BD-B3D9-5CA44B182E0A}"/>
          </ac:picMkLst>
        </pc:picChg>
        <pc:picChg chg="del">
          <ac:chgData name="Sergey Nikolskiy" userId="1e246b86-8f80-41d0-95d3-233826f34991" providerId="ADAL" clId="{BEC3E2D9-25EC-4EDB-9DAD-1875AED603CE}" dt="2019-11-06T18:20:02.417" v="2412" actId="478"/>
          <ac:picMkLst>
            <pc:docMk/>
            <pc:sldMk cId="3846374483" sldId="460"/>
            <ac:picMk id="19" creationId="{668CD9A6-9C1D-4591-8D82-9078260AA6F4}"/>
          </ac:picMkLst>
        </pc:picChg>
        <pc:cxnChg chg="del mod">
          <ac:chgData name="Sergey Nikolskiy" userId="1e246b86-8f80-41d0-95d3-233826f34991" providerId="ADAL" clId="{BEC3E2D9-25EC-4EDB-9DAD-1875AED603CE}" dt="2019-11-06T18:20:03.666" v="2413" actId="478"/>
          <ac:cxnSpMkLst>
            <pc:docMk/>
            <pc:sldMk cId="3846374483" sldId="460"/>
            <ac:cxnSpMk id="20" creationId="{934D1300-9120-49B4-926D-2E7F0E5347E9}"/>
          </ac:cxnSpMkLst>
        </pc:cxn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1.wmf"/><Relationship Id="rId1" Type="http://schemas.openxmlformats.org/officeDocument/2006/relationships/image" Target="../media/image19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DC14FC-A894-4869-A797-1EC82735D106}" type="datetimeFigureOut">
              <a:rPr lang="en-US" smtClean="0"/>
              <a:t>11/6/2019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D33E97-F2BE-44DB-A57D-0C85E2CBF508}" type="slidenum">
              <a:rPr lang="en-US" smtClean="0"/>
              <a:t>‹#›</a:t>
            </a:fld>
            <a:endParaRPr lang="en-US"/>
          </a:p>
        </p:txBody>
      </p:sp>
    </p:spTree>
    <p:extLst>
      <p:ext uri="{BB962C8B-B14F-4D97-AF65-F5344CB8AC3E}">
        <p14:creationId xmlns:p14="http://schemas.microsoft.com/office/powerpoint/2010/main" val="2967778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99C05-63F9-4248-8E20-3ACD9DF9DE7F}" type="datetimeFigureOut">
              <a:rPr lang="en-US" smtClean="0"/>
              <a:t>11/6/2019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4FABB-6DBE-47C4-B626-20167906F475}" type="slidenum">
              <a:rPr lang="en-US" smtClean="0"/>
              <a:t>‹#›</a:t>
            </a:fld>
            <a:endParaRPr lang="en-US"/>
          </a:p>
        </p:txBody>
      </p:sp>
    </p:spTree>
    <p:extLst>
      <p:ext uri="{BB962C8B-B14F-4D97-AF65-F5344CB8AC3E}">
        <p14:creationId xmlns:p14="http://schemas.microsoft.com/office/powerpoint/2010/main" val="427486402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Начнем с того кто я такой. Меня зовут Сергей и я программист с двух годичным стажем, до этого я сопровождал сеть передачи данных распределенную по нескольким городам, администрировал проектный центр горнорудной компании, бизнесцентр на трехпрудном переулке, был риэлтором, курьером... Мне 35 лет, а на первую работу я попал в 16-ть.</a:t>
            </a:r>
          </a:p>
        </p:txBody>
      </p:sp>
      <p:sp>
        <p:nvSpPr>
          <p:cNvPr id="4" name="Slide Number Placeholder 3"/>
          <p:cNvSpPr>
            <a:spLocks noGrp="1"/>
          </p:cNvSpPr>
          <p:nvPr>
            <p:ph type="sldNum" sz="quarter" idx="5"/>
          </p:nvPr>
        </p:nvSpPr>
        <p:spPr/>
        <p:txBody>
          <a:bodyPr/>
          <a:lstStyle/>
          <a:p>
            <a:fld id="{A874FABB-6DBE-47C4-B626-20167906F475}" type="slidenum">
              <a:rPr lang="en-US" smtClean="0"/>
              <a:t>2</a:t>
            </a:fld>
            <a:endParaRPr lang="en-US"/>
          </a:p>
        </p:txBody>
      </p:sp>
    </p:spTree>
    <p:extLst>
      <p:ext uri="{BB962C8B-B14F-4D97-AF65-F5344CB8AC3E}">
        <p14:creationId xmlns:p14="http://schemas.microsoft.com/office/powerpoint/2010/main" val="2231114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Установщик загружен, проставляем галочки на нужных нам компонентах</a:t>
            </a:r>
            <a:r>
              <a:rPr lang="en-US" dirty="0"/>
              <a:t>:</a:t>
            </a:r>
            <a:endParaRPr lang="ru-RU" dirty="0"/>
          </a:p>
          <a:p>
            <a:pPr marL="171450" indent="-171450">
              <a:buFont typeface="Arial" panose="020B0604020202020204" pitchFamily="34" charset="0"/>
              <a:buChar char="•"/>
            </a:pPr>
            <a:r>
              <a:rPr lang="en-US" dirty="0"/>
              <a:t>.NET desktop development</a:t>
            </a:r>
          </a:p>
          <a:p>
            <a:pPr marL="171450" indent="-171450">
              <a:buFont typeface="Arial" panose="020B0604020202020204" pitchFamily="34" charset="0"/>
              <a:buChar char="•"/>
            </a:pPr>
            <a:r>
              <a:rPr lang="en-US" dirty="0"/>
              <a:t>ASP.NET and web development</a:t>
            </a:r>
          </a:p>
          <a:p>
            <a:r>
              <a:rPr lang="ru-RU" dirty="0"/>
              <a:t>Обратите внимание есть</a:t>
            </a:r>
          </a:p>
          <a:p>
            <a:pPr marL="171450" indent="-171450">
              <a:buFont typeface="Arial" panose="020B0604020202020204" pitchFamily="34" charset="0"/>
              <a:buChar char="•"/>
            </a:pPr>
            <a:r>
              <a:rPr lang="en-US" dirty="0"/>
              <a:t>Node.JS </a:t>
            </a:r>
            <a:r>
              <a:rPr lang="ru-RU" dirty="0"/>
              <a:t>для работы </a:t>
            </a:r>
            <a:r>
              <a:rPr lang="en-US" dirty="0"/>
              <a:t>JavaScript </a:t>
            </a:r>
            <a:r>
              <a:rPr lang="ru-RU" dirty="0"/>
              <a:t>на сервере,</a:t>
            </a:r>
          </a:p>
          <a:p>
            <a:pPr marL="171450" indent="-171450">
              <a:buFont typeface="Arial" panose="020B0604020202020204" pitchFamily="34" charset="0"/>
              <a:buChar char="•"/>
            </a:pPr>
            <a:r>
              <a:rPr lang="en-US" dirty="0"/>
              <a:t>WPF</a:t>
            </a:r>
            <a:r>
              <a:rPr lang="ru-RU" dirty="0"/>
              <a:t> для десктопной разработки, </a:t>
            </a:r>
          </a:p>
          <a:p>
            <a:pPr marL="171450" indent="-171450">
              <a:buFont typeface="Arial" panose="020B0604020202020204" pitchFamily="34" charset="0"/>
              <a:buChar char="•"/>
            </a:pPr>
            <a:r>
              <a:rPr lang="en-US" dirty="0"/>
              <a:t>Azure</a:t>
            </a:r>
            <a:r>
              <a:rPr lang="ru-RU" dirty="0"/>
              <a:t> для облачных сервисов</a:t>
            </a:r>
            <a:r>
              <a:rPr lang="en-US" dirty="0"/>
              <a:t>.</a:t>
            </a:r>
            <a:endParaRPr lang="ru-RU" dirty="0"/>
          </a:p>
          <a:p>
            <a:r>
              <a:rPr lang="ru-RU" dirty="0"/>
              <a:t>Другие языки программировния, такие как </a:t>
            </a:r>
          </a:p>
          <a:p>
            <a:pPr marL="171450" indent="-171450">
              <a:buFont typeface="Arial" panose="020B0604020202020204" pitchFamily="34" charset="0"/>
              <a:buChar char="•"/>
            </a:pPr>
            <a:r>
              <a:rPr lang="en-US" dirty="0"/>
              <a:t>Python</a:t>
            </a:r>
            <a:r>
              <a:rPr lang="ru-RU" dirty="0"/>
              <a:t>, </a:t>
            </a:r>
          </a:p>
          <a:p>
            <a:pPr marL="171450" indent="-171450">
              <a:buFont typeface="Arial" panose="020B0604020202020204" pitchFamily="34" charset="0"/>
              <a:buChar char="•"/>
            </a:pPr>
            <a:r>
              <a:rPr lang="en-US" dirty="0"/>
              <a:t>C++.  </a:t>
            </a:r>
            <a:endParaRPr lang="ru-RU" dirty="0"/>
          </a:p>
          <a:p>
            <a:r>
              <a:rPr lang="ru-RU" dirty="0"/>
              <a:t>И всё это в бесплатной для личного пользования </a:t>
            </a:r>
            <a:r>
              <a:rPr lang="en-US" dirty="0"/>
              <a:t>Community </a:t>
            </a:r>
            <a:r>
              <a:rPr lang="ru-RU" dirty="0"/>
              <a:t>версии. </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Нажимаем</a:t>
            </a:r>
            <a:r>
              <a:rPr lang="en-US" dirty="0"/>
              <a:t> Install</a:t>
            </a:r>
            <a:r>
              <a:rPr lang="ru-RU" dirty="0"/>
              <a:t>, по завершении установки запускаем </a:t>
            </a:r>
            <a:r>
              <a:rPr lang="en-US" dirty="0"/>
              <a:t>visual studio</a:t>
            </a:r>
            <a:r>
              <a:rPr lang="ru-RU" dirty="0"/>
              <a:t>. Обратите внимание, </a:t>
            </a:r>
            <a:r>
              <a:rPr lang="en-US" dirty="0"/>
              <a:t>launcher </a:t>
            </a:r>
            <a:r>
              <a:rPr lang="ru-RU" dirty="0"/>
              <a:t>знает о всех установленных на компьютере экземплярах </a:t>
            </a:r>
            <a:r>
              <a:rPr lang="en-US" dirty="0"/>
              <a:t>visual studio</a:t>
            </a:r>
            <a:r>
              <a:rPr lang="ru-RU" dirty="0"/>
              <a:t>, так что не удивляйтесь что у меня их тут два.</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11</a:t>
            </a:fld>
            <a:endParaRPr lang="en-US"/>
          </a:p>
        </p:txBody>
      </p:sp>
    </p:spTree>
    <p:extLst>
      <p:ext uri="{BB962C8B-B14F-4D97-AF65-F5344CB8AC3E}">
        <p14:creationId xmlns:p14="http://schemas.microsoft.com/office/powerpoint/2010/main" val="29673411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Один и тот же код написанный на </a:t>
            </a:r>
            <a:r>
              <a:rPr lang="en-US" dirty="0"/>
              <a:t>C# </a:t>
            </a:r>
            <a:r>
              <a:rPr lang="ru-RU" dirty="0"/>
              <a:t>можно запустить и под </a:t>
            </a:r>
            <a:r>
              <a:rPr lang="en-US" dirty="0"/>
              <a:t>Windows</a:t>
            </a:r>
            <a:r>
              <a:rPr lang="ru-RU" dirty="0"/>
              <a:t> и под </a:t>
            </a:r>
            <a:r>
              <a:rPr lang="en-US" dirty="0"/>
              <a:t>Linux</a:t>
            </a:r>
            <a:r>
              <a:rPr lang="ru-RU" dirty="0"/>
              <a:t> и на мобильном устройстве. Более того! Приложение написаное на </a:t>
            </a:r>
            <a:r>
              <a:rPr lang="en-US" dirty="0"/>
              <a:t>C# </a:t>
            </a:r>
            <a:r>
              <a:rPr lang="ru-RU" dirty="0"/>
              <a:t>может использовать библиотеку написаную на </a:t>
            </a:r>
            <a:r>
              <a:rPr lang="en-US" dirty="0"/>
              <a:t>Visual Basic </a:t>
            </a:r>
            <a:r>
              <a:rPr lang="ru-RU" dirty="0"/>
              <a:t>или </a:t>
            </a:r>
            <a:r>
              <a:rPr lang="en-US" dirty="0"/>
              <a:t>Delphi </a:t>
            </a:r>
            <a:r>
              <a:rPr lang="ru-RU" dirty="0"/>
              <a:t>, главное. Что бы все эти библиотеки были скомпилированы в рамках платформы </a:t>
            </a:r>
            <a:r>
              <a:rPr lang="en-US" dirty="0" err="1"/>
              <a:t>.Net</a:t>
            </a:r>
            <a:r>
              <a:rPr lang="ru-RU" dirty="0"/>
              <a:t>. Как же это получается?</a:t>
            </a:r>
          </a:p>
        </p:txBody>
      </p:sp>
      <p:sp>
        <p:nvSpPr>
          <p:cNvPr id="4" name="Slide Number Placeholder 3"/>
          <p:cNvSpPr>
            <a:spLocks noGrp="1"/>
          </p:cNvSpPr>
          <p:nvPr>
            <p:ph type="sldNum" sz="quarter" idx="5"/>
          </p:nvPr>
        </p:nvSpPr>
        <p:spPr/>
        <p:txBody>
          <a:bodyPr/>
          <a:lstStyle/>
          <a:p>
            <a:fld id="{A874FABB-6DBE-47C4-B626-20167906F475}" type="slidenum">
              <a:rPr lang="en-US" smtClean="0"/>
              <a:t>101</a:t>
            </a:fld>
            <a:endParaRPr lang="en-US"/>
          </a:p>
        </p:txBody>
      </p:sp>
    </p:spTree>
    <p:extLst>
      <p:ext uri="{BB962C8B-B14F-4D97-AF65-F5344CB8AC3E}">
        <p14:creationId xmlns:p14="http://schemas.microsoft.com/office/powerpoint/2010/main" val="21527577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Дело в том, что код на любом из этих языков компилируется платформой в особый промежуточный язык</a:t>
            </a:r>
            <a:r>
              <a:rPr lang="en-US" dirty="0"/>
              <a:t> Intermedia Language</a:t>
            </a:r>
            <a:r>
              <a:rPr lang="ru-RU" dirty="0"/>
              <a:t>, наша программа, кстати, тоже в него скомпилировалась, давайте помотрим как она выгдлядит. Для этого нам понадобиться специальная утилита: </a:t>
            </a:r>
            <a:r>
              <a:rPr lang="en-US" dirty="0" err="1"/>
              <a:t>Ildasm</a:t>
            </a:r>
            <a:r>
              <a:rPr lang="ru-RU" dirty="0"/>
              <a:t>, которая входит в комплект </a:t>
            </a:r>
            <a:r>
              <a:rPr lang="en-US" dirty="0"/>
              <a:t>Visual Studio</a:t>
            </a:r>
            <a:r>
              <a:rPr lang="ru-RU" dirty="0"/>
              <a:t>.</a:t>
            </a:r>
          </a:p>
        </p:txBody>
      </p:sp>
      <p:sp>
        <p:nvSpPr>
          <p:cNvPr id="4" name="Slide Number Placeholder 3"/>
          <p:cNvSpPr>
            <a:spLocks noGrp="1"/>
          </p:cNvSpPr>
          <p:nvPr>
            <p:ph type="sldNum" sz="quarter" idx="5"/>
          </p:nvPr>
        </p:nvSpPr>
        <p:spPr/>
        <p:txBody>
          <a:bodyPr/>
          <a:lstStyle/>
          <a:p>
            <a:fld id="{A874FABB-6DBE-47C4-B626-20167906F475}" type="slidenum">
              <a:rPr lang="en-US" smtClean="0"/>
              <a:t>102</a:t>
            </a:fld>
            <a:endParaRPr lang="en-US"/>
          </a:p>
        </p:txBody>
      </p:sp>
    </p:spTree>
    <p:extLst>
      <p:ext uri="{BB962C8B-B14F-4D97-AF65-F5344CB8AC3E}">
        <p14:creationId xmlns:p14="http://schemas.microsoft.com/office/powerpoint/2010/main" val="12095408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Набираем в поисковом окне </a:t>
            </a:r>
            <a:r>
              <a:rPr lang="en-US" dirty="0" err="1"/>
              <a:t>ildasm</a:t>
            </a:r>
            <a:r>
              <a:rPr lang="ru-RU" dirty="0"/>
              <a:t> и запускаем её. Открываем меню </a:t>
            </a:r>
            <a:r>
              <a:rPr lang="en-US" dirty="0"/>
              <a:t>File -&gt; Open</a:t>
            </a:r>
            <a:r>
              <a:rPr lang="ru-RU" dirty="0"/>
              <a:t>, и находим своё приложение в проводнике. Я искал по имени </a:t>
            </a:r>
            <a:r>
              <a:rPr lang="en-US" dirty="0"/>
              <a:t>CSharpEssential.dll</a:t>
            </a:r>
            <a:r>
              <a:rPr lang="ru-RU" dirty="0"/>
              <a:t> Открываем:</a:t>
            </a:r>
          </a:p>
          <a:p>
            <a:pPr marL="0" marR="0" lvl="0" indent="0" algn="l" defTabSz="685800" rtl="0" eaLnBrk="1" fontAlgn="auto" latinLnBrk="0" hangingPunct="1">
              <a:lnSpc>
                <a:spcPct val="100000"/>
              </a:lnSpc>
              <a:spcBef>
                <a:spcPts val="0"/>
              </a:spcBef>
              <a:spcAft>
                <a:spcPts val="0"/>
              </a:spcAft>
              <a:buClrTx/>
              <a:buSzTx/>
              <a:buFontTx/>
              <a:buNone/>
              <a:tabLst/>
              <a:defRPr/>
            </a:pPr>
            <a:endParaRPr lang="ru-RU" dirty="0"/>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103</a:t>
            </a:fld>
            <a:endParaRPr lang="en-US"/>
          </a:p>
        </p:txBody>
      </p:sp>
    </p:spTree>
    <p:extLst>
      <p:ext uri="{BB962C8B-B14F-4D97-AF65-F5344CB8AC3E}">
        <p14:creationId xmlns:p14="http://schemas.microsoft.com/office/powerpoint/2010/main" val="287569507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Разворачиваем плюсики, и что же мы видим? </a:t>
            </a:r>
            <a:r>
              <a:rPr lang="en-US" dirty="0"/>
              <a:t>Main,</a:t>
            </a:r>
            <a:r>
              <a:rPr lang="ru-RU" dirty="0"/>
              <a:t> </a:t>
            </a:r>
            <a:r>
              <a:rPr lang="en-US" dirty="0"/>
              <a:t>Program</a:t>
            </a:r>
            <a:r>
              <a:rPr lang="ru-RU" dirty="0"/>
              <a:t>, то же самое что и здесь. Хорошо, а где тут код-то? Что бы увидеть не только описание методов и классов, но и непосредственно код на </a:t>
            </a:r>
            <a:r>
              <a:rPr lang="en-US" dirty="0"/>
              <a:t>Intermedia Language </a:t>
            </a:r>
            <a:r>
              <a:rPr lang="ru-RU" dirty="0"/>
              <a:t>нам потребуется сделать ещё несколько действий.</a:t>
            </a:r>
          </a:p>
        </p:txBody>
      </p:sp>
      <p:sp>
        <p:nvSpPr>
          <p:cNvPr id="4" name="Slide Number Placeholder 3"/>
          <p:cNvSpPr>
            <a:spLocks noGrp="1"/>
          </p:cNvSpPr>
          <p:nvPr>
            <p:ph type="sldNum" sz="quarter" idx="5"/>
          </p:nvPr>
        </p:nvSpPr>
        <p:spPr/>
        <p:txBody>
          <a:bodyPr/>
          <a:lstStyle/>
          <a:p>
            <a:fld id="{A874FABB-6DBE-47C4-B626-20167906F475}" type="slidenum">
              <a:rPr lang="en-US" smtClean="0"/>
              <a:t>104</a:t>
            </a:fld>
            <a:endParaRPr lang="en-US"/>
          </a:p>
        </p:txBody>
      </p:sp>
    </p:spTree>
    <p:extLst>
      <p:ext uri="{BB962C8B-B14F-4D97-AF65-F5344CB8AC3E}">
        <p14:creationId xmlns:p14="http://schemas.microsoft.com/office/powerpoint/2010/main" val="4440299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Снова идем в </a:t>
            </a:r>
            <a:r>
              <a:rPr lang="en-US" dirty="0"/>
              <a:t>File -&gt;</a:t>
            </a:r>
            <a:r>
              <a:rPr lang="ru-RU" dirty="0"/>
              <a:t> </a:t>
            </a:r>
            <a:r>
              <a:rPr lang="en-US" dirty="0"/>
              <a:t>Dump</a:t>
            </a:r>
            <a:r>
              <a:rPr lang="ru-RU" dirty="0"/>
              <a:t>, о</a:t>
            </a:r>
            <a:r>
              <a:rPr lang="en-US" dirty="0"/>
              <a:t>c</a:t>
            </a:r>
            <a:r>
              <a:rPr lang="ru-RU" dirty="0"/>
              <a:t>тавляем настройки поумолчанию, ок, и сохраняем куда нам удобно файл с расширением </a:t>
            </a:r>
            <a:r>
              <a:rPr lang="en-US" dirty="0"/>
              <a:t>*.</a:t>
            </a:r>
            <a:r>
              <a:rPr lang="en-US" dirty="0" err="1"/>
              <a:t>il</a:t>
            </a:r>
            <a:r>
              <a:rPr lang="ru-RU" dirty="0"/>
              <a:t>, открыть файл можно в </a:t>
            </a:r>
            <a:r>
              <a:rPr lang="en-US" dirty="0"/>
              <a:t>notepad</a:t>
            </a:r>
            <a:r>
              <a:rPr lang="ru-RU" dirty="0"/>
              <a:t>.</a:t>
            </a:r>
          </a:p>
        </p:txBody>
      </p:sp>
      <p:sp>
        <p:nvSpPr>
          <p:cNvPr id="4" name="Slide Number Placeholder 3"/>
          <p:cNvSpPr>
            <a:spLocks noGrp="1"/>
          </p:cNvSpPr>
          <p:nvPr>
            <p:ph type="sldNum" sz="quarter" idx="5"/>
          </p:nvPr>
        </p:nvSpPr>
        <p:spPr/>
        <p:txBody>
          <a:bodyPr/>
          <a:lstStyle/>
          <a:p>
            <a:fld id="{A874FABB-6DBE-47C4-B626-20167906F475}" type="slidenum">
              <a:rPr lang="en-US" smtClean="0"/>
              <a:t>105</a:t>
            </a:fld>
            <a:endParaRPr lang="en-US"/>
          </a:p>
        </p:txBody>
      </p:sp>
    </p:spTree>
    <p:extLst>
      <p:ext uri="{BB962C8B-B14F-4D97-AF65-F5344CB8AC3E}">
        <p14:creationId xmlns:p14="http://schemas.microsoft.com/office/powerpoint/2010/main" val="28394938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вот мы видим тот самы </a:t>
            </a:r>
            <a:r>
              <a:rPr lang="en-US" dirty="0"/>
              <a:t>IL </a:t>
            </a:r>
            <a:r>
              <a:rPr lang="ru-RU" dirty="0"/>
              <a:t>в который </a:t>
            </a:r>
            <a:r>
              <a:rPr lang="en-US" dirty="0" err="1"/>
              <a:t>.Net</a:t>
            </a:r>
            <a:r>
              <a:rPr lang="en-US" dirty="0"/>
              <a:t> </a:t>
            </a:r>
            <a:r>
              <a:rPr lang="ru-RU" dirty="0"/>
              <a:t>скомпилировал код на писанный на </a:t>
            </a:r>
            <a:r>
              <a:rPr lang="en-US" dirty="0"/>
              <a:t>C#</a:t>
            </a:r>
            <a:r>
              <a:rPr lang="ru-RU" dirty="0"/>
              <a:t>, Не очень человекочитаемо, но это не для людей написанно. А для кого? Кто будет выполнять этот код?</a:t>
            </a:r>
          </a:p>
        </p:txBody>
      </p:sp>
      <p:sp>
        <p:nvSpPr>
          <p:cNvPr id="4" name="Slide Number Placeholder 3"/>
          <p:cNvSpPr>
            <a:spLocks noGrp="1"/>
          </p:cNvSpPr>
          <p:nvPr>
            <p:ph type="sldNum" sz="quarter" idx="5"/>
          </p:nvPr>
        </p:nvSpPr>
        <p:spPr/>
        <p:txBody>
          <a:bodyPr/>
          <a:lstStyle/>
          <a:p>
            <a:fld id="{A874FABB-6DBE-47C4-B626-20167906F475}" type="slidenum">
              <a:rPr lang="en-US" smtClean="0"/>
              <a:t>106</a:t>
            </a:fld>
            <a:endParaRPr lang="en-US"/>
          </a:p>
        </p:txBody>
      </p:sp>
    </p:spTree>
    <p:extLst>
      <p:ext uri="{BB962C8B-B14F-4D97-AF65-F5344CB8AC3E}">
        <p14:creationId xmlns:p14="http://schemas.microsoft.com/office/powerpoint/2010/main" val="335579581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Промежуточный язык выполняется внутри </a:t>
            </a:r>
            <a:r>
              <a:rPr lang="en-US" dirty="0"/>
              <a:t>CLR (Common Language Runtime) </a:t>
            </a:r>
            <a:r>
              <a:rPr lang="ru-RU" dirty="0"/>
              <a:t>которая, в свою очередь является реализацией стандарта </a:t>
            </a:r>
            <a:r>
              <a:rPr lang="en-US" dirty="0"/>
              <a:t>CIL (Common Language Infrastructure) </a:t>
            </a:r>
            <a:r>
              <a:rPr lang="ru-RU" dirty="0"/>
              <a:t>и прекрасно понимает весь тот не очень человекочитаемый код, который мы видели на слайде выше. Другие языки программирования будучи скомпилированными на платформе .</a:t>
            </a:r>
            <a:r>
              <a:rPr lang="en-US" dirty="0"/>
              <a:t>Net </a:t>
            </a:r>
            <a:r>
              <a:rPr lang="ru-RU" dirty="0"/>
              <a:t>так же породят код на </a:t>
            </a:r>
            <a:r>
              <a:rPr lang="en-US" dirty="0"/>
              <a:t>IL </a:t>
            </a:r>
            <a:r>
              <a:rPr lang="ru-RU" dirty="0"/>
              <a:t>который ничем не будет отличаться! Таким образом, библиотеки написанные на разных языках будут приведены к единому, понятному </a:t>
            </a:r>
            <a:r>
              <a:rPr lang="en-US" dirty="0"/>
              <a:t>CLR </a:t>
            </a:r>
            <a:r>
              <a:rPr lang="ru-RU" dirty="0"/>
              <a:t>стандарту, тому самому  </a:t>
            </a:r>
            <a:r>
              <a:rPr lang="en-US" dirty="0"/>
              <a:t>CIL (Common Language Infrastructure)</a:t>
            </a:r>
            <a:r>
              <a:rPr lang="ru-RU" dirty="0"/>
              <a:t> Это подводит нас к пониманию того. На каких языках можно разрабатывать для платформы </a:t>
            </a:r>
            <a:r>
              <a:rPr lang="en-US" dirty="0" err="1"/>
              <a:t>.Net</a:t>
            </a:r>
            <a:r>
              <a:rPr lang="en-US" dirty="0"/>
              <a:t> – </a:t>
            </a:r>
            <a:r>
              <a:rPr lang="ru-RU" dirty="0"/>
              <a:t>на любых которые можно скомпилировать в </a:t>
            </a:r>
            <a:r>
              <a:rPr lang="en-US" dirty="0"/>
              <a:t>IL</a:t>
            </a:r>
            <a:r>
              <a:rPr lang="ru-RU" dirty="0"/>
              <a:t> Причем возможности языка могут выходить за пределы стандарта </a:t>
            </a:r>
            <a:r>
              <a:rPr lang="en-US" dirty="0"/>
              <a:t>CIL</a:t>
            </a:r>
            <a:r>
              <a:rPr lang="ru-RU" dirty="0"/>
              <a:t> как, например  </a:t>
            </a:r>
            <a:r>
              <a:rPr lang="en-US" dirty="0"/>
              <a:t>C++</a:t>
            </a:r>
            <a:r>
              <a:rPr lang="ru-RU" dirty="0"/>
              <a:t> правда писать на таком языке под платформу .</a:t>
            </a:r>
            <a:r>
              <a:rPr lang="en-US" dirty="0"/>
              <a:t>Net </a:t>
            </a:r>
            <a:r>
              <a:rPr lang="ru-RU" dirty="0"/>
              <a:t>придеться с некоторыми ограничениями. По приведеным здесь ссылкам можно ознакомиться с подробностями.</a:t>
            </a:r>
          </a:p>
        </p:txBody>
      </p:sp>
      <p:sp>
        <p:nvSpPr>
          <p:cNvPr id="4" name="Slide Number Placeholder 3"/>
          <p:cNvSpPr>
            <a:spLocks noGrp="1"/>
          </p:cNvSpPr>
          <p:nvPr>
            <p:ph type="sldNum" sz="quarter" idx="5"/>
          </p:nvPr>
        </p:nvSpPr>
        <p:spPr/>
        <p:txBody>
          <a:bodyPr/>
          <a:lstStyle/>
          <a:p>
            <a:fld id="{A874FABB-6DBE-47C4-B626-20167906F475}" type="slidenum">
              <a:rPr lang="en-US" smtClean="0"/>
              <a:t>107</a:t>
            </a:fld>
            <a:endParaRPr lang="en-US"/>
          </a:p>
        </p:txBody>
      </p:sp>
    </p:spTree>
    <p:extLst>
      <p:ext uri="{BB962C8B-B14F-4D97-AF65-F5344CB8AC3E}">
        <p14:creationId xmlns:p14="http://schemas.microsoft.com/office/powerpoint/2010/main" val="1382275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Именно </a:t>
            </a:r>
            <a:r>
              <a:rPr lang="en-US" dirty="0"/>
              <a:t>CLR </a:t>
            </a:r>
            <a:r>
              <a:rPr lang="ru-RU" dirty="0"/>
              <a:t>отвечает за исполнение </a:t>
            </a:r>
            <a:r>
              <a:rPr lang="en-US" dirty="0"/>
              <a:t>IL</a:t>
            </a:r>
            <a:r>
              <a:rPr lang="ru-RU" dirty="0"/>
              <a:t> кода в рамках конкретной конкретной платформе. Таким образом, </a:t>
            </a:r>
            <a:r>
              <a:rPr lang="en-US" dirty="0"/>
              <a:t>IL </a:t>
            </a:r>
            <a:r>
              <a:rPr lang="ru-RU" dirty="0"/>
              <a:t>является платформонезависимым промежуточным языком, исполняемым внутри </a:t>
            </a:r>
            <a:r>
              <a:rPr lang="en-US" dirty="0"/>
              <a:t>CLR</a:t>
            </a:r>
            <a:r>
              <a:rPr lang="ru-RU" dirty="0"/>
              <a:t> Вот так вот она и получается, кросплатформенность. Как видите </a:t>
            </a:r>
            <a:r>
              <a:rPr lang="en-US" dirty="0"/>
              <a:t>C# </a:t>
            </a:r>
            <a:r>
              <a:rPr lang="ru-RU" dirty="0"/>
              <a:t>является вершинкой обширного и интересного мира </a:t>
            </a:r>
            <a:r>
              <a:rPr lang="en-US" dirty="0" err="1"/>
              <a:t>.Net</a:t>
            </a:r>
            <a:r>
              <a:rPr lang="ru-RU" dirty="0"/>
              <a:t> разработки, мира в котором вы можете реализовать любые проекты, запуститься</a:t>
            </a:r>
            <a:r>
              <a:rPr lang="en-US" dirty="0"/>
              <a:t> </a:t>
            </a:r>
            <a:r>
              <a:rPr lang="ru-RU" dirty="0"/>
              <a:t>на любой платформе и всегда расчитывать на поддержку надежного вендора.</a:t>
            </a:r>
          </a:p>
        </p:txBody>
      </p:sp>
      <p:sp>
        <p:nvSpPr>
          <p:cNvPr id="4" name="Slide Number Placeholder 3"/>
          <p:cNvSpPr>
            <a:spLocks noGrp="1"/>
          </p:cNvSpPr>
          <p:nvPr>
            <p:ph type="sldNum" sz="quarter" idx="5"/>
          </p:nvPr>
        </p:nvSpPr>
        <p:spPr/>
        <p:txBody>
          <a:bodyPr/>
          <a:lstStyle/>
          <a:p>
            <a:fld id="{A874FABB-6DBE-47C4-B626-20167906F475}" type="slidenum">
              <a:rPr lang="en-US" smtClean="0"/>
              <a:t>108</a:t>
            </a:fld>
            <a:endParaRPr lang="en-US"/>
          </a:p>
        </p:txBody>
      </p:sp>
    </p:spTree>
    <p:extLst>
      <p:ext uri="{BB962C8B-B14F-4D97-AF65-F5344CB8AC3E}">
        <p14:creationId xmlns:p14="http://schemas.microsoft.com/office/powerpoint/2010/main" val="287792537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Что же в итоге, да, </a:t>
            </a:r>
            <a:r>
              <a:rPr lang="en-US" dirty="0"/>
              <a:t>Java </a:t>
            </a:r>
            <a:r>
              <a:rPr lang="ru-RU" dirty="0"/>
              <a:t>была и остается самым популярным языком разработки для большого энтерпрайза. Но </a:t>
            </a:r>
            <a:r>
              <a:rPr lang="en-US" dirty="0"/>
              <a:t>Java </a:t>
            </a:r>
            <a:r>
              <a:rPr lang="ru-RU" dirty="0"/>
              <a:t>существует давно, и большая часть этого прекрасного левого столбика состои из легаси проектов, на данный момент </a:t>
            </a:r>
            <a:r>
              <a:rPr lang="en-US" dirty="0"/>
              <a:t>Java </a:t>
            </a:r>
            <a:r>
              <a:rPr lang="ru-RU" dirty="0"/>
              <a:t>догоняет </a:t>
            </a:r>
            <a:r>
              <a:rPr lang="en-US" dirty="0"/>
              <a:t>C# </a:t>
            </a:r>
            <a:r>
              <a:rPr lang="ru-RU" dirty="0"/>
              <a:t>по удобству программирования, если в начале пути </a:t>
            </a:r>
            <a:r>
              <a:rPr lang="en-US" dirty="0"/>
              <a:t>Microsoft</a:t>
            </a:r>
            <a:r>
              <a:rPr lang="ru-RU" dirty="0"/>
              <a:t> хотели создать свою </a:t>
            </a:r>
            <a:r>
              <a:rPr lang="en-US" dirty="0"/>
              <a:t>Java</a:t>
            </a:r>
            <a:r>
              <a:rPr lang="ru-RU" dirty="0"/>
              <a:t>, то теперь многие фичи появляются в </a:t>
            </a:r>
            <a:r>
              <a:rPr lang="en-US" dirty="0"/>
              <a:t>C#</a:t>
            </a:r>
            <a:r>
              <a:rPr lang="ru-RU" dirty="0"/>
              <a:t>, а только потом кочуют в</a:t>
            </a:r>
            <a:r>
              <a:rPr lang="en-US" dirty="0"/>
              <a:t> Java</a:t>
            </a:r>
            <a:r>
              <a:rPr lang="ru-RU" dirty="0"/>
              <a:t>.</a:t>
            </a:r>
          </a:p>
        </p:txBody>
      </p:sp>
      <p:sp>
        <p:nvSpPr>
          <p:cNvPr id="4" name="Slide Number Placeholder 3"/>
          <p:cNvSpPr>
            <a:spLocks noGrp="1"/>
          </p:cNvSpPr>
          <p:nvPr>
            <p:ph type="sldNum" sz="quarter" idx="5"/>
          </p:nvPr>
        </p:nvSpPr>
        <p:spPr/>
        <p:txBody>
          <a:bodyPr/>
          <a:lstStyle/>
          <a:p>
            <a:fld id="{A874FABB-6DBE-47C4-B626-20167906F475}" type="slidenum">
              <a:rPr lang="en-US" smtClean="0"/>
              <a:t>109</a:t>
            </a:fld>
            <a:endParaRPr lang="en-US"/>
          </a:p>
        </p:txBody>
      </p:sp>
    </p:spTree>
    <p:extLst>
      <p:ext uri="{BB962C8B-B14F-4D97-AF65-F5344CB8AC3E}">
        <p14:creationId xmlns:p14="http://schemas.microsoft.com/office/powerpoint/2010/main" val="208536233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Так же не стоит списывать со счетов </a:t>
            </a:r>
            <a:r>
              <a:rPr lang="en-US" dirty="0"/>
              <a:t>Azure</a:t>
            </a:r>
            <a:r>
              <a:rPr lang="ru-RU" dirty="0"/>
              <a:t>, собственное облако </a:t>
            </a:r>
            <a:r>
              <a:rPr lang="en-US" dirty="0"/>
              <a:t>Microsoft</a:t>
            </a:r>
            <a:r>
              <a:rPr lang="ru-RU" dirty="0"/>
              <a:t>, в котором программы написанные на </a:t>
            </a:r>
            <a:r>
              <a:rPr lang="en-US" dirty="0"/>
              <a:t>C# </a:t>
            </a:r>
            <a:r>
              <a:rPr lang="ru-RU" dirty="0"/>
              <a:t>чуствуют себя как дома. </a:t>
            </a:r>
            <a:r>
              <a:rPr lang="en-US" dirty="0"/>
              <a:t>C# </a:t>
            </a:r>
            <a:r>
              <a:rPr lang="ru-RU" dirty="0"/>
              <a:t>сочетает в себе динамику развития молодых языков и распространенность старых, он применяется в бэкэнд разработке пракически наравне с </a:t>
            </a:r>
            <a:r>
              <a:rPr lang="en-US" dirty="0"/>
              <a:t>Java</a:t>
            </a:r>
            <a:r>
              <a:rPr lang="ru-RU" dirty="0"/>
              <a:t>, обладая при этом более удобным функционалом. </a:t>
            </a:r>
            <a:r>
              <a:rPr lang="en-US" dirty="0"/>
              <a:t>C#</a:t>
            </a:r>
            <a:r>
              <a:rPr lang="ru-RU" dirty="0"/>
              <a:t> </a:t>
            </a:r>
            <a:r>
              <a:rPr lang="en-US" dirty="0"/>
              <a:t>-</a:t>
            </a:r>
            <a:r>
              <a:rPr lang="ru-RU"/>
              <a:t> это круто.</a:t>
            </a:r>
          </a:p>
        </p:txBody>
      </p:sp>
      <p:sp>
        <p:nvSpPr>
          <p:cNvPr id="4" name="Slide Number Placeholder 3"/>
          <p:cNvSpPr>
            <a:spLocks noGrp="1"/>
          </p:cNvSpPr>
          <p:nvPr>
            <p:ph type="sldNum" sz="quarter" idx="5"/>
          </p:nvPr>
        </p:nvSpPr>
        <p:spPr/>
        <p:txBody>
          <a:bodyPr/>
          <a:lstStyle/>
          <a:p>
            <a:fld id="{A874FABB-6DBE-47C4-B626-20167906F475}" type="slidenum">
              <a:rPr lang="en-US" smtClean="0"/>
              <a:t>110</a:t>
            </a:fld>
            <a:endParaRPr lang="en-US"/>
          </a:p>
        </p:txBody>
      </p:sp>
    </p:spTree>
    <p:extLst>
      <p:ext uri="{BB962C8B-B14F-4D97-AF65-F5344CB8AC3E}">
        <p14:creationId xmlns:p14="http://schemas.microsoft.com/office/powerpoint/2010/main" val="317133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 начальном окное, мы можем выбрать ранее запущенные проекты, сейчас же нам интересна вот эта кнопка: </a:t>
            </a:r>
            <a:r>
              <a:rPr lang="en-US" dirty="0"/>
              <a:t>create a new project</a:t>
            </a:r>
            <a:r>
              <a:rPr lang="ru-RU" dirty="0"/>
              <a:t>.</a:t>
            </a:r>
            <a:r>
              <a:rPr lang="en-US" dirty="0"/>
              <a:t> </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12</a:t>
            </a:fld>
            <a:endParaRPr lang="en-US"/>
          </a:p>
        </p:txBody>
      </p:sp>
    </p:spTree>
    <p:extLst>
      <p:ext uri="{BB962C8B-B14F-4D97-AF65-F5344CB8AC3E}">
        <p14:creationId xmlns:p14="http://schemas.microsoft.com/office/powerpoint/2010/main" val="1015947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Выбираем интересующий нас шаблон, обратите внимание, каждый шаблон содержит краткое описание которое включает в себя язык, целевые платформы и тип проекта. В нашем случае это:</a:t>
            </a:r>
            <a:r>
              <a:rPr lang="en-US" dirty="0"/>
              <a:t>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язык </a:t>
            </a:r>
            <a:r>
              <a:rPr lang="en-US" dirty="0"/>
              <a:t>C#</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платформы</a:t>
            </a:r>
            <a:r>
              <a:rPr lang="en-US" dirty="0"/>
              <a:t> Linux </a:t>
            </a:r>
            <a:r>
              <a:rPr lang="en-US" dirty="0" err="1"/>
              <a:t>macOs</a:t>
            </a:r>
            <a:r>
              <a:rPr lang="en-US" dirty="0"/>
              <a:t> Windows</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тип приложения </a:t>
            </a:r>
            <a:r>
              <a:rPr lang="en-US" dirty="0"/>
              <a:t>Console</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Ниже</a:t>
            </a:r>
            <a:r>
              <a:rPr lang="en-US" dirty="0"/>
              <a:t> </a:t>
            </a:r>
            <a:r>
              <a:rPr lang="ru-RU" dirty="0"/>
              <a:t>можно увидеть такой же шаблон для </a:t>
            </a:r>
            <a:r>
              <a:rPr lang="en-US" dirty="0"/>
              <a:t>Visual Basic</a:t>
            </a:r>
            <a:r>
              <a:rPr lang="ru-RU" dirty="0"/>
              <a:t> и много других готовых шаблонов. Жмем </a:t>
            </a:r>
            <a:r>
              <a:rPr lang="en-US" dirty="0"/>
              <a:t>next</a:t>
            </a:r>
            <a:r>
              <a:rPr lang="ru-RU" dirty="0"/>
              <a:t>.</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13</a:t>
            </a:fld>
            <a:endParaRPr lang="en-US"/>
          </a:p>
        </p:txBody>
      </p:sp>
    </p:spTree>
    <p:extLst>
      <p:ext uri="{BB962C8B-B14F-4D97-AF65-F5344CB8AC3E}">
        <p14:creationId xmlns:p14="http://schemas.microsoft.com/office/powerpoint/2010/main" val="4188534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Нам предлагают выбрать имя для нашего приложения и место его размещения на диске. Я поменял имя с дефолтного на </a:t>
            </a:r>
            <a:r>
              <a:rPr lang="en-US" dirty="0" err="1"/>
              <a:t>CSharpEssential</a:t>
            </a:r>
            <a:r>
              <a:rPr lang="ru-RU" dirty="0"/>
              <a:t> и нажал </a:t>
            </a:r>
            <a:r>
              <a:rPr lang="en-US" dirty="0"/>
              <a:t>create.</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14</a:t>
            </a:fld>
            <a:endParaRPr lang="en-US"/>
          </a:p>
        </p:txBody>
      </p:sp>
    </p:spTree>
    <p:extLst>
      <p:ext uri="{BB962C8B-B14F-4D97-AF65-F5344CB8AC3E}">
        <p14:creationId xmlns:p14="http://schemas.microsoft.com/office/powerpoint/2010/main" val="2874784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 перед нами появилось готовое консольное приложение. Жмем на зеленый треугольничек, я выделил его на скриншоте и наслаждаемся своим первым </a:t>
            </a:r>
            <a:r>
              <a:rPr lang="en-US" dirty="0"/>
              <a:t>Hello World </a:t>
            </a:r>
            <a:r>
              <a:rPr lang="ru-RU" dirty="0"/>
              <a:t>приложением на написанным с помощью языка </a:t>
            </a:r>
            <a:r>
              <a:rPr lang="en-US" dirty="0"/>
              <a:t>C#</a:t>
            </a:r>
            <a:r>
              <a:rPr lang="ru-RU" dirty="0"/>
              <a:t> на платформе</a:t>
            </a:r>
            <a:r>
              <a:rPr lang="en-US" dirty="0"/>
              <a:t> </a:t>
            </a:r>
            <a:r>
              <a:rPr lang="en-US" dirty="0" err="1"/>
              <a:t>.Net</a:t>
            </a:r>
            <a:r>
              <a:rPr lang="en-US" dirty="0"/>
              <a:t> Core</a:t>
            </a:r>
            <a:r>
              <a:rPr lang="ru-RU" dirty="0"/>
              <a:t>.</a:t>
            </a:r>
          </a:p>
        </p:txBody>
      </p:sp>
      <p:sp>
        <p:nvSpPr>
          <p:cNvPr id="4" name="Slide Number Placeholder 3"/>
          <p:cNvSpPr>
            <a:spLocks noGrp="1"/>
          </p:cNvSpPr>
          <p:nvPr>
            <p:ph type="sldNum" sz="quarter" idx="5"/>
          </p:nvPr>
        </p:nvSpPr>
        <p:spPr/>
        <p:txBody>
          <a:bodyPr/>
          <a:lstStyle/>
          <a:p>
            <a:fld id="{A874FABB-6DBE-47C4-B626-20167906F475}" type="slidenum">
              <a:rPr lang="en-US" smtClean="0"/>
              <a:t>15</a:t>
            </a:fld>
            <a:endParaRPr lang="en-US"/>
          </a:p>
        </p:txBody>
      </p:sp>
    </p:spTree>
    <p:extLst>
      <p:ext uri="{BB962C8B-B14F-4D97-AF65-F5344CB8AC3E}">
        <p14:creationId xmlns:p14="http://schemas.microsoft.com/office/powerpoint/2010/main" val="2790224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Вот вы и научились программировать на языке</a:t>
            </a:r>
            <a:r>
              <a:rPr lang="en-US" dirty="0"/>
              <a:t> C#</a:t>
            </a:r>
            <a:r>
              <a:rPr lang="ru-RU" dirty="0"/>
              <a:t> можем расходиться. Нет, все далеко не так просто. Несмотря на наличие такого прекрасного инструмента как </a:t>
            </a:r>
            <a:r>
              <a:rPr lang="en-US" dirty="0"/>
              <a:t>Visual Studio</a:t>
            </a:r>
            <a:r>
              <a:rPr lang="ru-RU" dirty="0"/>
              <a:t>. Нам всё ещё нужно самим разрабатывать програмное обеспечение и писать код. Вот об этом мы с вами и поговорм. Начнем с самго начала. С азов языка </a:t>
            </a:r>
            <a:r>
              <a:rPr lang="en-US" dirty="0"/>
              <a:t>C#</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16</a:t>
            </a:fld>
            <a:endParaRPr lang="en-US"/>
          </a:p>
        </p:txBody>
      </p:sp>
    </p:spTree>
    <p:extLst>
      <p:ext uri="{BB962C8B-B14F-4D97-AF65-F5344CB8AC3E}">
        <p14:creationId xmlns:p14="http://schemas.microsoft.com/office/powerpoint/2010/main" val="605550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Одной из базовых конструкция языка </a:t>
            </a:r>
            <a:r>
              <a:rPr lang="en-US" dirty="0"/>
              <a:t>C# </a:t>
            </a:r>
            <a:r>
              <a:rPr lang="ru-RU" dirty="0"/>
              <a:t>является переменная –  с этой концепцией вы, наверняка знакомы по  С++. В </a:t>
            </a:r>
            <a:r>
              <a:rPr lang="en-US" dirty="0"/>
              <a:t>C# </a:t>
            </a:r>
            <a:r>
              <a:rPr lang="ru-RU" dirty="0"/>
              <a:t>переменные ведут себя похожим образом, но</a:t>
            </a:r>
            <a:r>
              <a:rPr lang="en-US" dirty="0"/>
              <a:t>,</a:t>
            </a:r>
            <a:r>
              <a:rPr lang="ru-RU" dirty="0"/>
              <a:t> в отличии от </a:t>
            </a:r>
            <a:r>
              <a:rPr lang="en-US" dirty="0"/>
              <a:t>C++ </a:t>
            </a:r>
            <a:r>
              <a:rPr lang="ru-RU" dirty="0"/>
              <a:t>вам не придеться вручную управлять памятью! За вас это делает сама платформа .</a:t>
            </a:r>
            <a:r>
              <a:rPr lang="en-US" dirty="0"/>
              <a:t>Net</a:t>
            </a:r>
            <a:r>
              <a:rPr lang="ru-RU" dirty="0"/>
              <a:t>, как это часто бывает в программировании – реальность несколько сложнее, но в рамках данной лекции это не важно, пока примем, что управление памятью автоматическое. Вот общая схема объявления и инициализации перменных в рамках </a:t>
            </a:r>
            <a:r>
              <a:rPr lang="en-US" dirty="0"/>
              <a:t>C#</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17</a:t>
            </a:fld>
            <a:endParaRPr lang="en-US"/>
          </a:p>
        </p:txBody>
      </p:sp>
    </p:spTree>
    <p:extLst>
      <p:ext uri="{BB962C8B-B14F-4D97-AF65-F5344CB8AC3E}">
        <p14:creationId xmlns:p14="http://schemas.microsoft.com/office/powerpoint/2010/main" val="49823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При объявлении перменных, не обязательно сразу</a:t>
            </a:r>
            <a:r>
              <a:rPr lang="en-US" dirty="0"/>
              <a:t> </a:t>
            </a:r>
            <a:r>
              <a:rPr lang="ru-RU" dirty="0"/>
              <a:t>их инициализировать, это можно сделать во время выполнения программы. Главное, что бы новое значение имело тот же тип, что и предыдущее</a:t>
            </a:r>
            <a:r>
              <a:rPr lang="en-US" dirty="0"/>
              <a:t>.</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18</a:t>
            </a:fld>
            <a:endParaRPr lang="en-US"/>
          </a:p>
        </p:txBody>
      </p:sp>
    </p:spTree>
    <p:extLst>
      <p:ext uri="{BB962C8B-B14F-4D97-AF65-F5344CB8AC3E}">
        <p14:creationId xmlns:p14="http://schemas.microsoft.com/office/powerpoint/2010/main" val="525692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Так как </a:t>
            </a:r>
            <a:r>
              <a:rPr lang="en-US" dirty="0"/>
              <a:t>C# - </a:t>
            </a:r>
            <a:r>
              <a:rPr lang="ru-RU" dirty="0"/>
              <a:t>язык со статической типизацией: однажды назначенный тип переменной не</a:t>
            </a:r>
            <a:r>
              <a:rPr lang="en-US" dirty="0"/>
              <a:t> </a:t>
            </a:r>
            <a:r>
              <a:rPr lang="ru-RU" dirty="0"/>
              <a:t>меняется в ходе выполнения программы. Как видите </a:t>
            </a:r>
            <a:r>
              <a:rPr lang="en-US" dirty="0"/>
              <a:t>Visual Studio </a:t>
            </a:r>
            <a:r>
              <a:rPr lang="ru-RU" dirty="0"/>
              <a:t>предупреждает нас об ошибке типизации ещё до того, как мы бы попытались запустить программу. Что бы понять, что пошло не так достаточно навести мышку подчеркнутую красным область.</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19</a:t>
            </a:fld>
            <a:endParaRPr lang="en-US"/>
          </a:p>
        </p:txBody>
      </p:sp>
    </p:spTree>
    <p:extLst>
      <p:ext uri="{BB962C8B-B14F-4D97-AF65-F5344CB8AC3E}">
        <p14:creationId xmlns:p14="http://schemas.microsoft.com/office/powerpoint/2010/main" val="2213359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 тут вопрос: «а как превратить один тип в другой?» Для этого есть специальный механизм конвертации типов, о нем речь пойдет дальше в лекции, пока просто запомним, что значения одних типов можно правращить в значения других. </a:t>
            </a:r>
          </a:p>
        </p:txBody>
      </p:sp>
      <p:sp>
        <p:nvSpPr>
          <p:cNvPr id="4" name="Slide Number Placeholder 3"/>
          <p:cNvSpPr>
            <a:spLocks noGrp="1"/>
          </p:cNvSpPr>
          <p:nvPr>
            <p:ph type="sldNum" sz="quarter" idx="5"/>
          </p:nvPr>
        </p:nvSpPr>
        <p:spPr/>
        <p:txBody>
          <a:bodyPr/>
          <a:lstStyle/>
          <a:p>
            <a:fld id="{A874FABB-6DBE-47C4-B626-20167906F475}" type="slidenum">
              <a:rPr lang="en-US" smtClean="0"/>
              <a:t>20</a:t>
            </a:fld>
            <a:endParaRPr lang="en-US"/>
          </a:p>
        </p:txBody>
      </p:sp>
    </p:spTree>
    <p:extLst>
      <p:ext uri="{BB962C8B-B14F-4D97-AF65-F5344CB8AC3E}">
        <p14:creationId xmlns:p14="http://schemas.microsoft.com/office/powerpoint/2010/main" val="1598179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sz="900" kern="1200" dirty="0">
                <a:solidFill>
                  <a:schemeClr val="tx1"/>
                </a:solidFill>
                <a:latin typeface="+mn-lt"/>
                <a:ea typeface="+mn-ea"/>
                <a:cs typeface="+mn-cs"/>
              </a:rPr>
              <a:t>Прежде чем я расскажу вам о языке C# Давайте уточним вот такой момент: Любой язык программирования нужен для того, что бы писать на нем программы. Но что такое программы? Вот несколько "простых" определений взятых с википедии, гостов и академика.ру. Не пытайтесь вчитываться, они именно то, чем кажутся – сложные для восприятия наборы слов, призванные объяснить непонятное непонятным.</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3</a:t>
            </a:fld>
            <a:endParaRPr lang="en-US"/>
          </a:p>
        </p:txBody>
      </p:sp>
    </p:spTree>
    <p:extLst>
      <p:ext uri="{BB962C8B-B14F-4D97-AF65-F5344CB8AC3E}">
        <p14:creationId xmlns:p14="http://schemas.microsoft.com/office/powerpoint/2010/main" val="533582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Так же ругачка появиться при попытке объявить в рамках зоны видимости (о зонах видимости я расскажу дальше в  лекции, пока считаем что зона видимости – это вся наша программа) две переменные с одинаковым именем. То есть компилятор отличает переменные по</a:t>
            </a:r>
            <a:r>
              <a:rPr lang="en-US" dirty="0"/>
              <a:t> </a:t>
            </a:r>
            <a:r>
              <a:rPr lang="ru-RU" dirty="0"/>
              <a:t>имени. Но переменные только хранят данные, а мы хотим добиться каких-то действий с данными верно? Тут нам помогут операторы:</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21</a:t>
            </a:fld>
            <a:endParaRPr lang="en-US"/>
          </a:p>
        </p:txBody>
      </p:sp>
    </p:spTree>
    <p:extLst>
      <p:ext uri="{BB962C8B-B14F-4D97-AF65-F5344CB8AC3E}">
        <p14:creationId xmlns:p14="http://schemas.microsoft.com/office/powerpoint/2010/main" val="547912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Для начала рассмотрим ОПЕРАТОР ПРИСВАИВАНИЯ он используется для передачи значения в перменную как и в </a:t>
            </a:r>
            <a:r>
              <a:rPr lang="en-US" dirty="0"/>
              <a:t>C++</a:t>
            </a:r>
            <a:r>
              <a:rPr lang="ru-RU" dirty="0"/>
              <a:t>. Дословно написанно: Переменной с именем </a:t>
            </a:r>
            <a:r>
              <a:rPr lang="en-US" dirty="0"/>
              <a:t>count</a:t>
            </a:r>
            <a:r>
              <a:rPr lang="ru-RU" dirty="0"/>
              <a:t> типа </a:t>
            </a:r>
            <a:r>
              <a:rPr lang="en-US" dirty="0"/>
              <a:t>int</a:t>
            </a:r>
            <a:r>
              <a:rPr lang="ru-RU" dirty="0"/>
              <a:t> ПРИСВОИТЬ значение 42.</a:t>
            </a:r>
            <a:r>
              <a:rPr lang="en-US" dirty="0"/>
              <a:t> </a:t>
            </a:r>
            <a:r>
              <a:rPr lang="ru-RU" dirty="0"/>
              <a:t>Так же мы можем присвоить одной переменной значение другой. </a:t>
            </a:r>
          </a:p>
        </p:txBody>
      </p:sp>
      <p:sp>
        <p:nvSpPr>
          <p:cNvPr id="4" name="Slide Number Placeholder 3"/>
          <p:cNvSpPr>
            <a:spLocks noGrp="1"/>
          </p:cNvSpPr>
          <p:nvPr>
            <p:ph type="sldNum" sz="quarter" idx="5"/>
          </p:nvPr>
        </p:nvSpPr>
        <p:spPr/>
        <p:txBody>
          <a:bodyPr/>
          <a:lstStyle/>
          <a:p>
            <a:fld id="{A874FABB-6DBE-47C4-B626-20167906F475}" type="slidenum">
              <a:rPr lang="en-US" smtClean="0"/>
              <a:t>22</a:t>
            </a:fld>
            <a:endParaRPr lang="en-US"/>
          </a:p>
        </p:txBody>
      </p:sp>
    </p:spTree>
    <p:extLst>
      <p:ext uri="{BB962C8B-B14F-4D97-AF65-F5344CB8AC3E}">
        <p14:creationId xmlns:p14="http://schemas.microsoft.com/office/powerpoint/2010/main" val="542537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Или мы можем присвоить сумму значений двух перемнных третьей. Или даже свое собственное значение которое мы предварительно модифицировали. Ничего нового относительно </a:t>
            </a:r>
            <a:r>
              <a:rPr lang="en-US" dirty="0"/>
              <a:t>C++. </a:t>
            </a:r>
            <a:r>
              <a:rPr lang="ru-RU" dirty="0"/>
              <a:t>А что насчет модификации данных?</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23</a:t>
            </a:fld>
            <a:endParaRPr lang="en-US"/>
          </a:p>
        </p:txBody>
      </p:sp>
    </p:spTree>
    <p:extLst>
      <p:ext uri="{BB962C8B-B14F-4D97-AF65-F5344CB8AC3E}">
        <p14:creationId xmlns:p14="http://schemas.microsoft.com/office/powerpoint/2010/main" val="3246589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Начнем с математики, те самые плюс, минус, умножить, разделить (в нашем случае делние породило два оператора: целочисленное деление, которое просто отбрасывает остаток и, наоборот, оператор который возвращает остаток от деления). Кстати, </a:t>
            </a:r>
            <a:r>
              <a:rPr lang="en-US" dirty="0"/>
              <a:t>Visual Studio</a:t>
            </a:r>
            <a:r>
              <a:rPr lang="ru-RU" dirty="0"/>
              <a:t> нам подчеркнула переменную </a:t>
            </a:r>
            <a:r>
              <a:rPr lang="en-US" dirty="0"/>
              <a:t>result</a:t>
            </a:r>
            <a:r>
              <a:rPr lang="ru-RU" dirty="0"/>
              <a:t> зеленым, с чего бы это? Наведем и посмотрим:</a:t>
            </a:r>
          </a:p>
        </p:txBody>
      </p:sp>
      <p:sp>
        <p:nvSpPr>
          <p:cNvPr id="4" name="Slide Number Placeholder 3"/>
          <p:cNvSpPr>
            <a:spLocks noGrp="1"/>
          </p:cNvSpPr>
          <p:nvPr>
            <p:ph type="sldNum" sz="quarter" idx="5"/>
          </p:nvPr>
        </p:nvSpPr>
        <p:spPr/>
        <p:txBody>
          <a:bodyPr/>
          <a:lstStyle/>
          <a:p>
            <a:fld id="{A874FABB-6DBE-47C4-B626-20167906F475}" type="slidenum">
              <a:rPr lang="en-US" smtClean="0"/>
              <a:t>24</a:t>
            </a:fld>
            <a:endParaRPr lang="en-US"/>
          </a:p>
        </p:txBody>
      </p:sp>
    </p:spTree>
    <p:extLst>
      <p:ext uri="{BB962C8B-B14F-4D97-AF65-F5344CB8AC3E}">
        <p14:creationId xmlns:p14="http://schemas.microsoft.com/office/powerpoint/2010/main" val="2140590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Ага, переменной </a:t>
            </a:r>
            <a:r>
              <a:rPr lang="en-US" dirty="0"/>
              <a:t>result</a:t>
            </a:r>
            <a:r>
              <a:rPr lang="ru-RU" dirty="0"/>
              <a:t> присвоенно значение, но оно никак нами не используется в дальнейшем. Это не ошибка, по этому и подчеркивание зеленое, это просто совет. Компилятор заботьтся о памяти нашего компьютера. Вот он и спрашивает: А вам точно нужен этот ваш </a:t>
            </a:r>
            <a:r>
              <a:rPr lang="en-US" dirty="0"/>
              <a:t>result</a:t>
            </a:r>
            <a:r>
              <a:rPr lang="ru-RU" dirty="0"/>
              <a:t>? А то вы к нему совсем не обращаетесь на чтение, только на запись</a:t>
            </a:r>
            <a:r>
              <a:rPr lang="en-US" dirty="0"/>
              <a:t>. </a:t>
            </a:r>
            <a:r>
              <a:rPr lang="ru-RU" dirty="0"/>
              <a:t>Управление памятью – в рамках платформы </a:t>
            </a:r>
            <a:r>
              <a:rPr lang="en-US" dirty="0" err="1"/>
              <a:t>.Net</a:t>
            </a:r>
            <a:r>
              <a:rPr lang="en-US" dirty="0"/>
              <a:t> </a:t>
            </a:r>
            <a:r>
              <a:rPr lang="ru-RU" dirty="0"/>
              <a:t>– это тема для отдельной большой лекции, не будем на этом останавливаться, на данный момент давайте просто запомним что под каждую переменную выделяется место в памяти в момент объявления, размер этой ячейки динамически меняется в процессе выполнения программы и память освобождается в тот момент, когда переменная в программе больше не используется.</a:t>
            </a:r>
          </a:p>
        </p:txBody>
      </p:sp>
      <p:sp>
        <p:nvSpPr>
          <p:cNvPr id="4" name="Slide Number Placeholder 3"/>
          <p:cNvSpPr>
            <a:spLocks noGrp="1"/>
          </p:cNvSpPr>
          <p:nvPr>
            <p:ph type="sldNum" sz="quarter" idx="5"/>
          </p:nvPr>
        </p:nvSpPr>
        <p:spPr/>
        <p:txBody>
          <a:bodyPr/>
          <a:lstStyle/>
          <a:p>
            <a:fld id="{A874FABB-6DBE-47C4-B626-20167906F475}" type="slidenum">
              <a:rPr lang="en-US" smtClean="0"/>
              <a:t>25</a:t>
            </a:fld>
            <a:endParaRPr lang="en-US"/>
          </a:p>
        </p:txBody>
      </p:sp>
    </p:spTree>
    <p:extLst>
      <p:ext uri="{BB962C8B-B14F-4D97-AF65-F5344CB8AC3E}">
        <p14:creationId xmlns:p14="http://schemas.microsoft.com/office/powerpoint/2010/main" val="3893328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Помимо математических, у нас есть и логические операторы. Они позволяют конструировать условия. Простейшими условными операторами являются сравнения: больше, меньше равно, неравно. Обратите внимание, результатом выполнения у операторов сравнения будет значение булевого типа, которое мы присваивам переменной </a:t>
            </a:r>
            <a:r>
              <a:rPr lang="en-US" dirty="0"/>
              <a:t>compare </a:t>
            </a:r>
            <a:r>
              <a:rPr lang="ru-RU" dirty="0"/>
              <a:t>того же типа. А так же операторы булевой алгебры: И(</a:t>
            </a:r>
            <a:r>
              <a:rPr lang="en-US" dirty="0"/>
              <a:t>&amp;&amp;</a:t>
            </a:r>
            <a:r>
              <a:rPr lang="ru-RU" dirty="0"/>
              <a:t>) ИЛИ</a:t>
            </a:r>
            <a:r>
              <a:rPr lang="en-US" dirty="0"/>
              <a:t>(||)</a:t>
            </a:r>
            <a:r>
              <a:rPr lang="ru-RU" dirty="0"/>
              <a:t> НЕТ</a:t>
            </a:r>
            <a:r>
              <a:rPr lang="en-US" dirty="0"/>
              <a:t>(!)</a:t>
            </a:r>
            <a:r>
              <a:rPr lang="ru-RU" dirty="0"/>
              <a:t>. Именно они отвечают за формирование комплексных условий, без которых невозможно представить современную программу. Мы к ним обязательно вернемся в дальнейшем, пока просто запомним.</a:t>
            </a:r>
          </a:p>
        </p:txBody>
      </p:sp>
      <p:sp>
        <p:nvSpPr>
          <p:cNvPr id="4" name="Slide Number Placeholder 3"/>
          <p:cNvSpPr>
            <a:spLocks noGrp="1"/>
          </p:cNvSpPr>
          <p:nvPr>
            <p:ph type="sldNum" sz="quarter" idx="5"/>
          </p:nvPr>
        </p:nvSpPr>
        <p:spPr/>
        <p:txBody>
          <a:bodyPr/>
          <a:lstStyle/>
          <a:p>
            <a:fld id="{A874FABB-6DBE-47C4-B626-20167906F475}" type="slidenum">
              <a:rPr lang="en-US" smtClean="0"/>
              <a:t>26</a:t>
            </a:fld>
            <a:endParaRPr lang="en-US"/>
          </a:p>
        </p:txBody>
      </p:sp>
    </p:spTree>
    <p:extLst>
      <p:ext uri="{BB962C8B-B14F-4D97-AF65-F5344CB8AC3E}">
        <p14:creationId xmlns:p14="http://schemas.microsoft.com/office/powerpoint/2010/main" val="12266959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Теперь давайте рассмотрим необычный оператор, конкатинатор строк, казалось бы, он выглядит как обычный математический пльс, но, на самом деле, он представляет собой совсем другое действие: он ничего не складывает! Он создает третью строку, которая содержит в себе две предыдущих.</a:t>
            </a:r>
          </a:p>
        </p:txBody>
      </p:sp>
      <p:sp>
        <p:nvSpPr>
          <p:cNvPr id="4" name="Slide Number Placeholder 3"/>
          <p:cNvSpPr>
            <a:spLocks noGrp="1"/>
          </p:cNvSpPr>
          <p:nvPr>
            <p:ph type="sldNum" sz="quarter" idx="5"/>
          </p:nvPr>
        </p:nvSpPr>
        <p:spPr/>
        <p:txBody>
          <a:bodyPr/>
          <a:lstStyle/>
          <a:p>
            <a:fld id="{A874FABB-6DBE-47C4-B626-20167906F475}" type="slidenum">
              <a:rPr lang="en-US" smtClean="0"/>
              <a:t>27</a:t>
            </a:fld>
            <a:endParaRPr lang="en-US"/>
          </a:p>
        </p:txBody>
      </p:sp>
    </p:spTree>
    <p:extLst>
      <p:ext uri="{BB962C8B-B14F-4D97-AF65-F5344CB8AC3E}">
        <p14:creationId xmlns:p14="http://schemas.microsoft.com/office/powerpoint/2010/main" val="3432903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А вот оператора минус для строк не существует. По этому компилятор думает, что мы имели ввиду математический минус и любезно нам говорит, что в математический минус он не может передать строки – не получается.</a:t>
            </a:r>
          </a:p>
        </p:txBody>
      </p:sp>
      <p:sp>
        <p:nvSpPr>
          <p:cNvPr id="4" name="Slide Number Placeholder 3"/>
          <p:cNvSpPr>
            <a:spLocks noGrp="1"/>
          </p:cNvSpPr>
          <p:nvPr>
            <p:ph type="sldNum" sz="quarter" idx="5"/>
          </p:nvPr>
        </p:nvSpPr>
        <p:spPr/>
        <p:txBody>
          <a:bodyPr/>
          <a:lstStyle/>
          <a:p>
            <a:fld id="{A874FABB-6DBE-47C4-B626-20167906F475}" type="slidenum">
              <a:rPr lang="en-US" smtClean="0"/>
              <a:t>28</a:t>
            </a:fld>
            <a:endParaRPr lang="en-US"/>
          </a:p>
        </p:txBody>
      </p:sp>
    </p:spTree>
    <p:extLst>
      <p:ext uri="{BB962C8B-B14F-4D97-AF65-F5344CB8AC3E}">
        <p14:creationId xmlns:p14="http://schemas.microsoft.com/office/powerpoint/2010/main" val="25278180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Наверняка вы и сами догадались, что операторы можно использовать не только с значениями, но и с переменными. При этом, не важно, строки это, числа или булевые значения. Обратите внимание, что результат выполнения математических операторов будет иметь числовой тип, лочических – булевый, строковых – строковый. Иными словами оператор всегда возвращает значения своего типа. И пусть вас не смущает тот факт, что операторы могут одинаково выглядить, внутри они совершенно разные и обладают разной типизацией. Давайте рассмотрим общую схему операторов в </a:t>
            </a:r>
            <a:r>
              <a:rPr lang="en-US" dirty="0"/>
              <a:t>C#</a:t>
            </a:r>
            <a:endParaRPr lang="ru-RU" dirty="0"/>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29</a:t>
            </a:fld>
            <a:endParaRPr lang="en-US"/>
          </a:p>
        </p:txBody>
      </p:sp>
    </p:spTree>
    <p:extLst>
      <p:ext uri="{BB962C8B-B14F-4D97-AF65-F5344CB8AC3E}">
        <p14:creationId xmlns:p14="http://schemas.microsoft.com/office/powerpoint/2010/main" val="2075496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Досих пор мы рассматривали операторы, которые укладывались в две простых схемы:</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Бинарные (показываем на схеме что к чему).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Унарные(показываем на схеме что к чему). </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А раз результат выполнения любого оператора – это значение, и на вход операторы принимают значения, значит мы можем соединить операторы в цепочку! На самом деле мы уже это делали, когда с помощью оператора присваивания инициализировали переменную результатом выполнения других операторов.</a:t>
            </a:r>
          </a:p>
        </p:txBody>
      </p:sp>
      <p:sp>
        <p:nvSpPr>
          <p:cNvPr id="4" name="Slide Number Placeholder 3"/>
          <p:cNvSpPr>
            <a:spLocks noGrp="1"/>
          </p:cNvSpPr>
          <p:nvPr>
            <p:ph type="sldNum" sz="quarter" idx="5"/>
          </p:nvPr>
        </p:nvSpPr>
        <p:spPr/>
        <p:txBody>
          <a:bodyPr/>
          <a:lstStyle/>
          <a:p>
            <a:fld id="{A874FABB-6DBE-47C4-B626-20167906F475}" type="slidenum">
              <a:rPr lang="en-US" smtClean="0"/>
              <a:t>30</a:t>
            </a:fld>
            <a:endParaRPr lang="en-US"/>
          </a:p>
        </p:txBody>
      </p:sp>
    </p:spTree>
    <p:extLst>
      <p:ext uri="{BB962C8B-B14F-4D97-AF65-F5344CB8AC3E}">
        <p14:creationId xmlns:p14="http://schemas.microsoft.com/office/powerpoint/2010/main" val="4115230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Все что происходит когда мы включаем компьютер, телефон, да хоть бы и холодильник (не уверен насчет тостеров и утюгов, но и там, наверняка есть куда копнуть) является результатом действия програм. Они окружют нас постоянно, любое, хоть сколько-нибудь сложное поведение электронного устройства – результат выполнения программы. </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4</a:t>
            </a:fld>
            <a:endParaRPr lang="en-US"/>
          </a:p>
        </p:txBody>
      </p:sp>
    </p:spTree>
    <p:extLst>
      <p:ext uri="{BB962C8B-B14F-4D97-AF65-F5344CB8AC3E}">
        <p14:creationId xmlns:p14="http://schemas.microsoft.com/office/powerpoint/2010/main" val="41849222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При инициализации переменных мы передаем 10 в оператор присваивания с помощью которого инициализируем переменную с именем </a:t>
            </a:r>
            <a:r>
              <a:rPr lang="en-US" dirty="0"/>
              <a:t>first</a:t>
            </a:r>
            <a:r>
              <a:rPr lang="ru-RU" dirty="0"/>
              <a:t>, затем мы точно так же инициализируем переменные </a:t>
            </a:r>
            <a:r>
              <a:rPr lang="en-US" dirty="0"/>
              <a:t>second </a:t>
            </a:r>
            <a:r>
              <a:rPr lang="ru-RU" dirty="0"/>
              <a:t>и </a:t>
            </a:r>
            <a:r>
              <a:rPr lang="en-US" dirty="0"/>
              <a:t>third</a:t>
            </a:r>
            <a:r>
              <a:rPr lang="ru-RU" dirty="0"/>
              <a:t>. А здесь мы передаем переменные </a:t>
            </a:r>
            <a:r>
              <a:rPr lang="en-US" dirty="0"/>
              <a:t>first</a:t>
            </a:r>
            <a:r>
              <a:rPr lang="ru-RU" dirty="0"/>
              <a:t> и </a:t>
            </a:r>
            <a:r>
              <a:rPr lang="en-US" dirty="0"/>
              <a:t>second</a:t>
            </a:r>
            <a:r>
              <a:rPr lang="ru-RU" dirty="0"/>
              <a:t> в математический оператор сложения и, полученным результатом, инициализируем переменную </a:t>
            </a:r>
            <a:r>
              <a:rPr lang="en-US" dirty="0" err="1"/>
              <a:t>summ</a:t>
            </a:r>
            <a:r>
              <a:rPr lang="ru-RU" dirty="0"/>
              <a:t>. Давайте разберем цепочку подлиннее:</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	</a:t>
            </a:r>
            <a:r>
              <a:rPr lang="ru-RU" dirty="0"/>
              <a:t>Возьмем три проинициализиарованных перменных, и построим из них вот такую цепочку вызовов. </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Что же случиться вначале:</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Из 3 вычтут 4 а затем прибавят к 10ти или наоборот? </a:t>
            </a:r>
          </a:p>
          <a:p>
            <a:pPr marL="171450" indent="-171450">
              <a:buFont typeface="Arial" panose="020B0604020202020204" pitchFamily="34" charset="0"/>
              <a:buChar char="•"/>
            </a:pPr>
            <a:r>
              <a:rPr lang="ru-RU" dirty="0"/>
              <a:t>К 10ти прибавят 3, а потом вычтут из суммы 4ре?</a:t>
            </a:r>
          </a:p>
          <a:p>
            <a:r>
              <a:rPr lang="ru-RU" dirty="0"/>
              <a:t>Да, результат в обоих случаях будет одинаковым, но вычисления-то шли разными путями. В ходе выполнения программы разница может быть очень существенной.</a:t>
            </a:r>
          </a:p>
        </p:txBody>
      </p:sp>
      <p:sp>
        <p:nvSpPr>
          <p:cNvPr id="4" name="Slide Number Placeholder 3"/>
          <p:cNvSpPr>
            <a:spLocks noGrp="1"/>
          </p:cNvSpPr>
          <p:nvPr>
            <p:ph type="sldNum" sz="quarter" idx="5"/>
          </p:nvPr>
        </p:nvSpPr>
        <p:spPr/>
        <p:txBody>
          <a:bodyPr/>
          <a:lstStyle/>
          <a:p>
            <a:fld id="{A874FABB-6DBE-47C4-B626-20167906F475}" type="slidenum">
              <a:rPr lang="en-US" smtClean="0"/>
              <a:t>31</a:t>
            </a:fld>
            <a:endParaRPr lang="en-US"/>
          </a:p>
        </p:txBody>
      </p:sp>
    </p:spTree>
    <p:extLst>
      <p:ext uri="{BB962C8B-B14F-4D97-AF65-F5344CB8AC3E}">
        <p14:creationId xmlns:p14="http://schemas.microsoft.com/office/powerpoint/2010/main" val="237598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Так вот ответ на этот вопрос: При равном приоритете операторов, вычисления пойдут слева на право. Это не всегда так, и пержде чем делать такие выводы стоит свериться со справочной информацией, но большинство бинарных операторов ведут себя так. А оператор присваивания, в</a:t>
            </a:r>
            <a:r>
              <a:rPr lang="en-US" dirty="0"/>
              <a:t> </a:t>
            </a:r>
            <a:r>
              <a:rPr lang="ru-RU" dirty="0"/>
              <a:t>любом случае выполнится последним.</a:t>
            </a:r>
          </a:p>
        </p:txBody>
      </p:sp>
      <p:sp>
        <p:nvSpPr>
          <p:cNvPr id="4" name="Slide Number Placeholder 3"/>
          <p:cNvSpPr>
            <a:spLocks noGrp="1"/>
          </p:cNvSpPr>
          <p:nvPr>
            <p:ph type="sldNum" sz="quarter" idx="5"/>
          </p:nvPr>
        </p:nvSpPr>
        <p:spPr/>
        <p:txBody>
          <a:bodyPr/>
          <a:lstStyle/>
          <a:p>
            <a:fld id="{A874FABB-6DBE-47C4-B626-20167906F475}" type="slidenum">
              <a:rPr lang="en-US" smtClean="0"/>
              <a:t>32</a:t>
            </a:fld>
            <a:endParaRPr lang="en-US"/>
          </a:p>
        </p:txBody>
      </p:sp>
    </p:spTree>
    <p:extLst>
      <p:ext uri="{BB962C8B-B14F-4D97-AF65-F5344CB8AC3E}">
        <p14:creationId xmlns:p14="http://schemas.microsoft.com/office/powerpoint/2010/main" val="1531468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Из этого правила мы делаем вывод о том что у оператров есть приоритезация выполнения. Подробнее за приоритетами опраторов  стоит заглянуть в справочник на </a:t>
            </a:r>
            <a:r>
              <a:rPr lang="en-US" dirty="0"/>
              <a:t>MSDN </a:t>
            </a:r>
            <a:r>
              <a:rPr lang="ru-RU" dirty="0"/>
              <a:t>ссылки будут в презентации. А пока запомним, что деление и умножении, как и в обычной арифметике имеет приоритет над вычитанием и сложеним. То есть: сначала 3 будет умножено на 4 затем полученые 12ть буду сложены с 10кой а потом из полученных 22х будет вычтена 10тка. И только так и не иначе. Если же мы хотим изменить приоритет выполнения операторов, то, как и в классической арифметике, мы можем воспользоваться скобками: Мы добавили скобки, повысив тем самым приоритет операций сложения и вычитания по сравнению с операцией умножения. </a:t>
            </a:r>
          </a:p>
          <a:p>
            <a:pPr marL="0" marR="0" lvl="0" indent="0" algn="l" defTabSz="685800" rtl="0" eaLnBrk="1" fontAlgn="auto" latinLnBrk="0" hangingPunct="1">
              <a:lnSpc>
                <a:spcPct val="100000"/>
              </a:lnSpc>
              <a:spcBef>
                <a:spcPts val="0"/>
              </a:spcBef>
              <a:spcAft>
                <a:spcPts val="0"/>
              </a:spcAft>
              <a:buClrTx/>
              <a:buSzTx/>
              <a:buFontTx/>
              <a:buNone/>
              <a:tabLst/>
              <a:defRPr/>
            </a:pPr>
            <a:r>
              <a:rPr lang="ru-RU" b="0" dirty="0"/>
              <a:t>Слева направо: </a:t>
            </a:r>
            <a:r>
              <a:rPr lang="ru-RU" dirty="0"/>
              <a:t>10тка складывается с 3йкой, получаем 13ть. Затем и 4рки вычитается 10тка, получаем -6ть, и только потом перемножаем -6 на 13 ть и получаем -78</a:t>
            </a:r>
          </a:p>
          <a:p>
            <a:pPr marL="0" marR="0" lvl="0" indent="0" algn="l" defTabSz="685800" rtl="0" eaLnBrk="1" fontAlgn="auto" latinLnBrk="0" hangingPunct="1">
              <a:lnSpc>
                <a:spcPct val="100000"/>
              </a:lnSpc>
              <a:spcBef>
                <a:spcPts val="0"/>
              </a:spcBef>
              <a:spcAft>
                <a:spcPts val="0"/>
              </a:spcAft>
              <a:buClrTx/>
              <a:buSzTx/>
              <a:buFontTx/>
              <a:buNone/>
              <a:tabLst/>
              <a:defRPr/>
            </a:pP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33</a:t>
            </a:fld>
            <a:endParaRPr lang="en-US"/>
          </a:p>
        </p:txBody>
      </p:sp>
    </p:spTree>
    <p:extLst>
      <p:ext uri="{BB962C8B-B14F-4D97-AF65-F5344CB8AC3E}">
        <p14:creationId xmlns:p14="http://schemas.microsoft.com/office/powerpoint/2010/main" val="714741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Логические операторы так же имеют свой порядок выполнения. Он представленв левом верхнем углу. Сначала выполнится оператор отрицания, затем И, а в конце оператор ИЛИ.</a:t>
            </a:r>
            <a:r>
              <a:rPr lang="en-US" dirty="0"/>
              <a:t> </a:t>
            </a:r>
            <a:r>
              <a:rPr lang="ru-RU" dirty="0"/>
              <a:t>Скобоки меняют порядок выполнения логических операторов так же, как и математических. Сначала выполнится оператор ИЛИ затем отрицание, а в конце оператор И. </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34</a:t>
            </a:fld>
            <a:endParaRPr lang="en-US"/>
          </a:p>
        </p:txBody>
      </p:sp>
    </p:spTree>
    <p:extLst>
      <p:ext uri="{BB962C8B-B14F-4D97-AF65-F5344CB8AC3E}">
        <p14:creationId xmlns:p14="http://schemas.microsoft.com/office/powerpoint/2010/main" val="2147295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Вот ссылки для подробного ознакомления с великим многообразием операторов языка </a:t>
            </a:r>
            <a:r>
              <a:rPr lang="en-US" dirty="0"/>
              <a:t>C#</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35</a:t>
            </a:fld>
            <a:endParaRPr lang="en-US"/>
          </a:p>
        </p:txBody>
      </p:sp>
    </p:spTree>
    <p:extLst>
      <p:ext uri="{BB962C8B-B14F-4D97-AF65-F5344CB8AC3E}">
        <p14:creationId xmlns:p14="http://schemas.microsoft.com/office/powerpoint/2010/main" val="3098772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Теперь перейдем к более комплексным конструкциям, как мы помним из вступления, любая программа состоит из трех действий: пошаговое следование инструкциям, с этим мы разобрались выше когда знакомились с операторами, ветвлений и циклов. В данной лекции я приведу примеры</a:t>
            </a:r>
            <a:r>
              <a:rPr lang="en-US" dirty="0"/>
              <a:t> </a:t>
            </a:r>
            <a:r>
              <a:rPr lang="ru-RU" dirty="0"/>
              <a:t>этих конструкций.</a:t>
            </a:r>
          </a:p>
        </p:txBody>
      </p:sp>
      <p:sp>
        <p:nvSpPr>
          <p:cNvPr id="4" name="Slide Number Placeholder 3"/>
          <p:cNvSpPr>
            <a:spLocks noGrp="1"/>
          </p:cNvSpPr>
          <p:nvPr>
            <p:ph type="sldNum" sz="quarter" idx="5"/>
          </p:nvPr>
        </p:nvSpPr>
        <p:spPr/>
        <p:txBody>
          <a:bodyPr/>
          <a:lstStyle/>
          <a:p>
            <a:fld id="{A874FABB-6DBE-47C4-B626-20167906F475}" type="slidenum">
              <a:rPr lang="en-US" smtClean="0"/>
              <a:t>36</a:t>
            </a:fld>
            <a:endParaRPr lang="en-US"/>
          </a:p>
        </p:txBody>
      </p:sp>
    </p:spTree>
    <p:extLst>
      <p:ext uri="{BB962C8B-B14F-4D97-AF65-F5344CB8AC3E}">
        <p14:creationId xmlns:p14="http://schemas.microsoft.com/office/powerpoint/2010/main" val="2388702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самом примитивном случае ветвление можно представить вот такой схемой, в которой условие – это некоторое выражение булевой алгебры (штука которая вернет </a:t>
            </a:r>
            <a:r>
              <a:rPr lang="en-US" dirty="0"/>
              <a:t>true </a:t>
            </a:r>
            <a:r>
              <a:rPr lang="ru-RU" dirty="0"/>
              <a:t>или </a:t>
            </a:r>
            <a:r>
              <a:rPr lang="en-US" dirty="0"/>
              <a:t>false</a:t>
            </a:r>
            <a:r>
              <a:rPr lang="ru-RU" dirty="0"/>
              <a:t>), в соответствии с которым изменится ход выполнения программы, на ДА (</a:t>
            </a:r>
            <a:r>
              <a:rPr lang="en-US" dirty="0"/>
              <a:t>true</a:t>
            </a:r>
            <a:r>
              <a:rPr lang="ru-RU" dirty="0"/>
              <a:t>) выполнится зеленая веточка, на НЕТ (</a:t>
            </a:r>
            <a:r>
              <a:rPr lang="en-US" dirty="0"/>
              <a:t>false</a:t>
            </a:r>
            <a:r>
              <a:rPr lang="ru-RU" dirty="0"/>
              <a:t>)</a:t>
            </a:r>
            <a:r>
              <a:rPr lang="en-US" dirty="0"/>
              <a:t> </a:t>
            </a:r>
            <a:r>
              <a:rPr lang="ru-RU" dirty="0"/>
              <a:t>красненькая. </a:t>
            </a:r>
          </a:p>
        </p:txBody>
      </p:sp>
      <p:sp>
        <p:nvSpPr>
          <p:cNvPr id="4" name="Slide Number Placeholder 3"/>
          <p:cNvSpPr>
            <a:spLocks noGrp="1"/>
          </p:cNvSpPr>
          <p:nvPr>
            <p:ph type="sldNum" sz="quarter" idx="5"/>
          </p:nvPr>
        </p:nvSpPr>
        <p:spPr/>
        <p:txBody>
          <a:bodyPr/>
          <a:lstStyle/>
          <a:p>
            <a:fld id="{A874FABB-6DBE-47C4-B626-20167906F475}" type="slidenum">
              <a:rPr lang="en-US" smtClean="0"/>
              <a:t>37</a:t>
            </a:fld>
            <a:endParaRPr lang="en-US"/>
          </a:p>
        </p:txBody>
      </p:sp>
    </p:spTree>
    <p:extLst>
      <p:ext uri="{BB962C8B-B14F-4D97-AF65-F5344CB8AC3E}">
        <p14:creationId xmlns:p14="http://schemas.microsoft.com/office/powerpoint/2010/main" val="4092163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Вот простейший вариант ветвления в </a:t>
            </a:r>
            <a:r>
              <a:rPr lang="en-US" dirty="0"/>
              <a:t>C# </a:t>
            </a:r>
            <a:r>
              <a:rPr lang="ru-RU" dirty="0"/>
              <a:t>в случае если переменная </a:t>
            </a:r>
            <a:r>
              <a:rPr lang="en-US" dirty="0"/>
              <a:t>condition</a:t>
            </a:r>
            <a:r>
              <a:rPr lang="ru-RU" dirty="0"/>
              <a:t> возвращает </a:t>
            </a:r>
            <a:r>
              <a:rPr lang="en-US" dirty="0"/>
              <a:t>true</a:t>
            </a:r>
            <a:r>
              <a:rPr lang="ru-RU" dirty="0"/>
              <a:t> мы выполняем действие в скобках, иначе этот код будет проигнорирован. </a:t>
            </a:r>
            <a:r>
              <a:rPr lang="en-US" dirty="0"/>
              <a:t>If </a:t>
            </a:r>
            <a:r>
              <a:rPr lang="ru-RU" dirty="0"/>
              <a:t>конструкция – немотря на кажущуюся сложность так же является оператором, как и математическое сложение.</a:t>
            </a:r>
          </a:p>
        </p:txBody>
      </p:sp>
      <p:sp>
        <p:nvSpPr>
          <p:cNvPr id="4" name="Slide Number Placeholder 3"/>
          <p:cNvSpPr>
            <a:spLocks noGrp="1"/>
          </p:cNvSpPr>
          <p:nvPr>
            <p:ph type="sldNum" sz="quarter" idx="5"/>
          </p:nvPr>
        </p:nvSpPr>
        <p:spPr/>
        <p:txBody>
          <a:bodyPr/>
          <a:lstStyle/>
          <a:p>
            <a:fld id="{A874FABB-6DBE-47C4-B626-20167906F475}" type="slidenum">
              <a:rPr lang="en-US" smtClean="0"/>
              <a:t>38</a:t>
            </a:fld>
            <a:endParaRPr lang="en-US"/>
          </a:p>
        </p:txBody>
      </p:sp>
    </p:spTree>
    <p:extLst>
      <p:ext uri="{BB962C8B-B14F-4D97-AF65-F5344CB8AC3E}">
        <p14:creationId xmlns:p14="http://schemas.microsoft.com/office/powerpoint/2010/main" val="11906335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Можно в явном виде указать и вторую ветку условия, которая выполняется в случае если </a:t>
            </a:r>
            <a:r>
              <a:rPr lang="en-US" dirty="0"/>
              <a:t>condition </a:t>
            </a:r>
            <a:r>
              <a:rPr lang="ru-RU" dirty="0"/>
              <a:t>у нас вернет </a:t>
            </a:r>
            <a:r>
              <a:rPr lang="en-US" dirty="0"/>
              <a:t>false</a:t>
            </a:r>
            <a:r>
              <a:rPr lang="ru-RU" dirty="0"/>
              <a:t>.</a:t>
            </a:r>
            <a:r>
              <a:rPr lang="en-US" dirty="0"/>
              <a:t> </a:t>
            </a:r>
            <a:r>
              <a:rPr lang="ru-RU" dirty="0"/>
              <a:t>Вы можете спросить: а зачем? И так же понятно, что если не выполнилось условие – то код в скобках будет просто напросто проигнорирован, и выполненние пойдет дальше. Для прояснения ситуации нам необходимо ввести новое понятие: контекст выполнения – это последовательность команд выполняемых одна за другой.</a:t>
            </a:r>
          </a:p>
        </p:txBody>
      </p:sp>
      <p:sp>
        <p:nvSpPr>
          <p:cNvPr id="4" name="Slide Number Placeholder 3"/>
          <p:cNvSpPr>
            <a:spLocks noGrp="1"/>
          </p:cNvSpPr>
          <p:nvPr>
            <p:ph type="sldNum" sz="quarter" idx="5"/>
          </p:nvPr>
        </p:nvSpPr>
        <p:spPr/>
        <p:txBody>
          <a:bodyPr/>
          <a:lstStyle/>
          <a:p>
            <a:fld id="{A874FABB-6DBE-47C4-B626-20167906F475}" type="slidenum">
              <a:rPr lang="en-US" smtClean="0"/>
              <a:t>39</a:t>
            </a:fld>
            <a:endParaRPr lang="en-US"/>
          </a:p>
        </p:txBody>
      </p:sp>
    </p:spTree>
    <p:extLst>
      <p:ext uri="{BB962C8B-B14F-4D97-AF65-F5344CB8AC3E}">
        <p14:creationId xmlns:p14="http://schemas.microsoft.com/office/powerpoint/2010/main" val="19061828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Посмотрим что будет при попытке обратиться к </a:t>
            </a:r>
            <a:r>
              <a:rPr lang="en-US" dirty="0" err="1"/>
              <a:t>summ</a:t>
            </a:r>
            <a:r>
              <a:rPr lang="ru-RU" dirty="0"/>
              <a:t> за пределами фигурных скобок, компилятор говорит нам: я не знаю такой переменной! То есть фигурные скобки создали независимый дочерний контекст - отдельный, новый список команд для выполнения  в рамках нашей программы, в котором доступны переменные из родительского контекста, а вот объявленные внутри него перменные доступны только в нем! Как же нам получить данные о сложении вне фигурных скобок? Мы видим, что перменная из родительского контекста доступна в дочернем.</a:t>
            </a:r>
          </a:p>
        </p:txBody>
      </p:sp>
      <p:sp>
        <p:nvSpPr>
          <p:cNvPr id="4" name="Slide Number Placeholder 3"/>
          <p:cNvSpPr>
            <a:spLocks noGrp="1"/>
          </p:cNvSpPr>
          <p:nvPr>
            <p:ph type="sldNum" sz="quarter" idx="5"/>
          </p:nvPr>
        </p:nvSpPr>
        <p:spPr/>
        <p:txBody>
          <a:bodyPr/>
          <a:lstStyle/>
          <a:p>
            <a:fld id="{A874FABB-6DBE-47C4-B626-20167906F475}" type="slidenum">
              <a:rPr lang="en-US" smtClean="0"/>
              <a:t>40</a:t>
            </a:fld>
            <a:endParaRPr lang="en-US"/>
          </a:p>
        </p:txBody>
      </p:sp>
    </p:spTree>
    <p:extLst>
      <p:ext uri="{BB962C8B-B14F-4D97-AF65-F5344CB8AC3E}">
        <p14:creationId xmlns:p14="http://schemas.microsoft.com/office/powerpoint/2010/main" val="1093498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Хорошо, с определением мы разобрались, а из чего программы состоят? В основе любой программы лежит всего три действия: </a:t>
            </a: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последовательное выполнение команд, </a:t>
            </a: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ветвление,</a:t>
            </a: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частный случай ветвления</a:t>
            </a:r>
            <a:r>
              <a:rPr lang="en-US" dirty="0"/>
              <a:t>: </a:t>
            </a:r>
            <a:r>
              <a:rPr lang="ru-RU" dirty="0"/>
              <a:t>цикл.</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 все? Все так просто? Если бы. В реальности, на пути написания универсальных програм на все случаи жизни лежит множество препятствий. Здесь я перечислил только некоторые из них</a:t>
            </a:r>
            <a:r>
              <a:rPr lang="en-US" dirty="0"/>
              <a:t>.</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5</a:t>
            </a:fld>
            <a:endParaRPr lang="en-US"/>
          </a:p>
        </p:txBody>
      </p:sp>
    </p:spTree>
    <p:extLst>
      <p:ext uri="{BB962C8B-B14F-4D97-AF65-F5344CB8AC3E}">
        <p14:creationId xmlns:p14="http://schemas.microsoft.com/office/powerpoint/2010/main" val="24351996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Так давайте же объявим перменную </a:t>
            </a:r>
            <a:r>
              <a:rPr lang="en-US" dirty="0" err="1"/>
              <a:t>summ</a:t>
            </a:r>
            <a:r>
              <a:rPr lang="ru-RU" dirty="0"/>
              <a:t> до фигурных скобок. Как видим проблема исчезла теперь значение </a:t>
            </a:r>
            <a:r>
              <a:rPr lang="en-US" dirty="0" err="1"/>
              <a:t>summ</a:t>
            </a:r>
            <a:r>
              <a:rPr lang="en-US" dirty="0"/>
              <a:t> </a:t>
            </a:r>
            <a:r>
              <a:rPr lang="ru-RU" dirty="0"/>
              <a:t>будет по разному влиять на дальнейшее исполнение программы в зависимости от того. Вполнился блок кода в фигурных скобках или нет. И вот тут мы подходим к пониманию того, зачем нам </a:t>
            </a:r>
            <a:r>
              <a:rPr lang="en-US" dirty="0"/>
              <a:t>else – </a:t>
            </a:r>
            <a:r>
              <a:rPr lang="ru-RU" dirty="0"/>
              <a:t>он позволяет изолировать код в рамках дочернего контекста вызова.</a:t>
            </a:r>
          </a:p>
        </p:txBody>
      </p:sp>
      <p:sp>
        <p:nvSpPr>
          <p:cNvPr id="4" name="Slide Number Placeholder 3"/>
          <p:cNvSpPr>
            <a:spLocks noGrp="1"/>
          </p:cNvSpPr>
          <p:nvPr>
            <p:ph type="sldNum" sz="quarter" idx="5"/>
          </p:nvPr>
        </p:nvSpPr>
        <p:spPr/>
        <p:txBody>
          <a:bodyPr/>
          <a:lstStyle/>
          <a:p>
            <a:fld id="{A874FABB-6DBE-47C4-B626-20167906F475}" type="slidenum">
              <a:rPr lang="en-US" smtClean="0"/>
              <a:t>41</a:t>
            </a:fld>
            <a:endParaRPr lang="en-US"/>
          </a:p>
        </p:txBody>
      </p:sp>
    </p:spTree>
    <p:extLst>
      <p:ext uri="{BB962C8B-B14F-4D97-AF65-F5344CB8AC3E}">
        <p14:creationId xmlns:p14="http://schemas.microsoft.com/office/powerpoint/2010/main" val="15063680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Код относящийся к выполнению условия </a:t>
            </a:r>
            <a:r>
              <a:rPr lang="en-US" dirty="0"/>
              <a:t>condition</a:t>
            </a:r>
            <a:r>
              <a:rPr lang="ru-RU" dirty="0"/>
              <a:t> изолирован от кода который буде выполнен в случае если </a:t>
            </a:r>
            <a:r>
              <a:rPr lang="en-US" dirty="0"/>
              <a:t>condition == false. </a:t>
            </a:r>
            <a:r>
              <a:rPr lang="ru-RU" dirty="0"/>
              <a:t>Как мы видим объявленные в рамках дочерних контекстов переменные остануться там и никак не повлияют на основное тело программы, тем самым мы создаем логические блоки не зависящие друг от друга. Не забываем, что компьютер может понять куда более запутанную логику чем программист. Программа должна быть понятна в первую очередь программисту, а уже потом компьютеру. Так же мы вправе состыковывать </a:t>
            </a:r>
            <a:r>
              <a:rPr lang="en-US" dirty="0"/>
              <a:t>if else </a:t>
            </a:r>
            <a:r>
              <a:rPr lang="ru-RU" dirty="0"/>
              <a:t>операторы для проверки дополнительных условий, при этом приоритет проверки будет идти сверху вниз. То есть условие </a:t>
            </a:r>
            <a:r>
              <a:rPr lang="en-US" dirty="0" err="1"/>
              <a:t>subCondition</a:t>
            </a:r>
            <a:r>
              <a:rPr lang="en-US" dirty="0"/>
              <a:t> </a:t>
            </a:r>
            <a:r>
              <a:rPr lang="ru-RU" dirty="0"/>
              <a:t>будет проверенно только если </a:t>
            </a:r>
            <a:r>
              <a:rPr lang="en-US" dirty="0"/>
              <a:t>condition </a:t>
            </a:r>
            <a:r>
              <a:rPr lang="ru-RU" dirty="0"/>
              <a:t>вернет </a:t>
            </a:r>
            <a:r>
              <a:rPr lang="en-US" dirty="0"/>
              <a:t>false. </a:t>
            </a:r>
            <a:r>
              <a:rPr lang="ru-RU" dirty="0"/>
              <a:t>Естественно ветвление может иметь сколь угодно вложенную структуру. </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	Но что если мы хотим оперировать в ветвлении непосредственно значеним переменной? И выполнять действия в зависимости от её значений? Можно конечно свести это к простому булевому условию и сделать конструкцию из состыкованных операторов </a:t>
            </a:r>
            <a:r>
              <a:rPr lang="en-US" dirty="0"/>
              <a:t>if </a:t>
            </a:r>
            <a:r>
              <a:rPr lang="ru-RU" dirty="0"/>
              <a:t>но в </a:t>
            </a:r>
            <a:r>
              <a:rPr lang="en-US" dirty="0"/>
              <a:t>C# </a:t>
            </a:r>
            <a:r>
              <a:rPr lang="ru-RU" dirty="0"/>
              <a:t>есть специальный оператор для такого рода ветвлений:</a:t>
            </a:r>
          </a:p>
        </p:txBody>
      </p:sp>
      <p:sp>
        <p:nvSpPr>
          <p:cNvPr id="4" name="Slide Number Placeholder 3"/>
          <p:cNvSpPr>
            <a:spLocks noGrp="1"/>
          </p:cNvSpPr>
          <p:nvPr>
            <p:ph type="sldNum" sz="quarter" idx="5"/>
          </p:nvPr>
        </p:nvSpPr>
        <p:spPr/>
        <p:txBody>
          <a:bodyPr/>
          <a:lstStyle/>
          <a:p>
            <a:fld id="{A874FABB-6DBE-47C4-B626-20167906F475}" type="slidenum">
              <a:rPr lang="en-US" smtClean="0"/>
              <a:t>42</a:t>
            </a:fld>
            <a:endParaRPr lang="en-US"/>
          </a:p>
        </p:txBody>
      </p:sp>
    </p:spTree>
    <p:extLst>
      <p:ext uri="{BB962C8B-B14F-4D97-AF65-F5344CB8AC3E}">
        <p14:creationId xmlns:p14="http://schemas.microsoft.com/office/powerpoint/2010/main" val="5787924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switch –</a:t>
            </a:r>
            <a:r>
              <a:rPr lang="ru-RU" dirty="0"/>
              <a:t> ветвление в зависимости от значения перменной. Внутри себя он имеет множество кейсов, каждый из которых привязан к тому или иному значению переменной указанной в скобках. Работает это так:</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Для случаев когда </a:t>
            </a:r>
            <a:r>
              <a:rPr lang="en-US" dirty="0"/>
              <a:t>operation </a:t>
            </a:r>
            <a:r>
              <a:rPr lang="ru-RU" dirty="0"/>
              <a:t>возвращает строку плюс будет выполнеено вот это действие,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Для случаев, когда </a:t>
            </a:r>
            <a:r>
              <a:rPr lang="en-US" dirty="0"/>
              <a:t>operation </a:t>
            </a:r>
            <a:r>
              <a:rPr lang="ru-RU" dirty="0"/>
              <a:t>возвращает строку минус – вот это действие.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А если в </a:t>
            </a:r>
            <a:r>
              <a:rPr lang="en-US" dirty="0"/>
              <a:t>operation </a:t>
            </a:r>
            <a:r>
              <a:rPr lang="ru-RU" dirty="0"/>
              <a:t>вернет что-то непонятное, то вот это действие, </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После чего выполнение ветвления завершиться, и прогамма продолжит выполняться в основном контексте.</a:t>
            </a:r>
          </a:p>
        </p:txBody>
      </p:sp>
      <p:sp>
        <p:nvSpPr>
          <p:cNvPr id="4" name="Slide Number Placeholder 3"/>
          <p:cNvSpPr>
            <a:spLocks noGrp="1"/>
          </p:cNvSpPr>
          <p:nvPr>
            <p:ph type="sldNum" sz="quarter" idx="5"/>
          </p:nvPr>
        </p:nvSpPr>
        <p:spPr/>
        <p:txBody>
          <a:bodyPr/>
          <a:lstStyle/>
          <a:p>
            <a:fld id="{A874FABB-6DBE-47C4-B626-20167906F475}" type="slidenum">
              <a:rPr lang="en-US" smtClean="0"/>
              <a:t>43</a:t>
            </a:fld>
            <a:endParaRPr lang="en-US"/>
          </a:p>
        </p:txBody>
      </p:sp>
    </p:spTree>
    <p:extLst>
      <p:ext uri="{BB962C8B-B14F-4D97-AF65-F5344CB8AC3E}">
        <p14:creationId xmlns:p14="http://schemas.microsoft.com/office/powerpoint/2010/main" val="7015776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Чем оператор </a:t>
            </a:r>
            <a:r>
              <a:rPr lang="en-US" dirty="0"/>
              <a:t>switch </a:t>
            </a:r>
            <a:r>
              <a:rPr lang="ru-RU" dirty="0"/>
              <a:t>отличается от этой конструкции из состыкованных операторов </a:t>
            </a:r>
            <a:r>
              <a:rPr lang="en-US" dirty="0"/>
              <a:t>if else</a:t>
            </a:r>
            <a:r>
              <a:rPr lang="ru-RU" dirty="0"/>
              <a:t>? Тем, что </a:t>
            </a:r>
            <a:r>
              <a:rPr lang="en-US" dirty="0"/>
              <a:t>switch </a:t>
            </a:r>
            <a:r>
              <a:rPr lang="ru-RU" dirty="0"/>
              <a:t>создаст только один дочений контекст! В отличии от пристыкованных </a:t>
            </a:r>
            <a:r>
              <a:rPr lang="en-US" dirty="0"/>
              <a:t>if </a:t>
            </a:r>
            <a:r>
              <a:rPr lang="ru-RU" dirty="0"/>
              <a:t>ов! То есть, Мы объявляем переменную </a:t>
            </a:r>
            <a:r>
              <a:rPr lang="en-US" dirty="0"/>
              <a:t>message </a:t>
            </a:r>
            <a:r>
              <a:rPr lang="ru-RU" dirty="0"/>
              <a:t>в первом кейсе, и без проблем используем ей на протяжении всего оператора </a:t>
            </a:r>
            <a:r>
              <a:rPr lang="en-US" dirty="0"/>
              <a:t>switch! </a:t>
            </a:r>
            <a:r>
              <a:rPr lang="ru-RU" dirty="0"/>
              <a:t>В то время как в состыкованных </a:t>
            </a:r>
            <a:r>
              <a:rPr lang="en-US" dirty="0"/>
              <a:t>if </a:t>
            </a:r>
            <a:r>
              <a:rPr lang="ru-RU" dirty="0"/>
              <a:t>мы так сделать не сможем. А так же тем, что в </a:t>
            </a:r>
            <a:r>
              <a:rPr lang="en-US" dirty="0"/>
              <a:t>switch </a:t>
            </a:r>
            <a:r>
              <a:rPr lang="ru-RU" dirty="0"/>
              <a:t>мы можем использовать только одно условие, в то время как пристыкованные</a:t>
            </a:r>
            <a:r>
              <a:rPr lang="en-US" dirty="0"/>
              <a:t> if</a:t>
            </a:r>
            <a:r>
              <a:rPr lang="ru-RU" dirty="0"/>
              <a:t> могут оперировать совершенно разными условиями никак не зависящими друг от друга.</a:t>
            </a:r>
          </a:p>
        </p:txBody>
      </p:sp>
      <p:sp>
        <p:nvSpPr>
          <p:cNvPr id="4" name="Slide Number Placeholder 3"/>
          <p:cNvSpPr>
            <a:spLocks noGrp="1"/>
          </p:cNvSpPr>
          <p:nvPr>
            <p:ph type="sldNum" sz="quarter" idx="5"/>
          </p:nvPr>
        </p:nvSpPr>
        <p:spPr/>
        <p:txBody>
          <a:bodyPr/>
          <a:lstStyle/>
          <a:p>
            <a:fld id="{A874FABB-6DBE-47C4-B626-20167906F475}" type="slidenum">
              <a:rPr lang="en-US" smtClean="0"/>
              <a:t>44</a:t>
            </a:fld>
            <a:endParaRPr lang="en-US"/>
          </a:p>
        </p:txBody>
      </p:sp>
    </p:spTree>
    <p:extLst>
      <p:ext uri="{BB962C8B-B14F-4D97-AF65-F5344CB8AC3E}">
        <p14:creationId xmlns:p14="http://schemas.microsoft.com/office/powerpoint/2010/main" val="17547981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Хорошо, раз зона видимости одна на весь оператор, как же </a:t>
            </a:r>
            <a:r>
              <a:rPr lang="en-US" dirty="0"/>
              <a:t>switch </a:t>
            </a:r>
            <a:r>
              <a:rPr lang="ru-RU" dirty="0"/>
              <a:t>отделяет один кейс от другого?</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Дело в том, что каждый кейс выполняется до ключевого слова </a:t>
            </a:r>
            <a:r>
              <a:rPr lang="en-US" dirty="0"/>
              <a:t>break </a:t>
            </a:r>
            <a:r>
              <a:rPr lang="ru-RU" dirty="0"/>
              <a:t>после чего выполненние кода внутри оператора </a:t>
            </a:r>
            <a:r>
              <a:rPr lang="en-US" dirty="0"/>
              <a:t>switch </a:t>
            </a:r>
            <a:r>
              <a:rPr lang="ru-RU" dirty="0"/>
              <a:t>прекращается.</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Для исключения всякеских недоразумений </a:t>
            </a:r>
            <a:r>
              <a:rPr lang="en-US" dirty="0"/>
              <a:t>Visual Studio </a:t>
            </a:r>
            <a:r>
              <a:rPr lang="ru-RU" dirty="0"/>
              <a:t>предупреждает нас о том, что не может отличить один кейс от другого.</a:t>
            </a:r>
          </a:p>
        </p:txBody>
      </p:sp>
      <p:sp>
        <p:nvSpPr>
          <p:cNvPr id="4" name="Slide Number Placeholder 3"/>
          <p:cNvSpPr>
            <a:spLocks noGrp="1"/>
          </p:cNvSpPr>
          <p:nvPr>
            <p:ph type="sldNum" sz="quarter" idx="5"/>
          </p:nvPr>
        </p:nvSpPr>
        <p:spPr/>
        <p:txBody>
          <a:bodyPr/>
          <a:lstStyle/>
          <a:p>
            <a:fld id="{A874FABB-6DBE-47C4-B626-20167906F475}" type="slidenum">
              <a:rPr lang="en-US" smtClean="0"/>
              <a:t>45</a:t>
            </a:fld>
            <a:endParaRPr lang="en-US"/>
          </a:p>
        </p:txBody>
      </p:sp>
    </p:spTree>
    <p:extLst>
      <p:ext uri="{BB962C8B-B14F-4D97-AF65-F5344CB8AC3E}">
        <p14:creationId xmlns:p14="http://schemas.microsoft.com/office/powerpoint/2010/main" val="39323624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Цикл – это частный случай ветвления: ветвление назад, программа при выполнении какого либо условия возвращается к уже выполненному участку кода. Здесь представленны две схемы организации циклов: </a:t>
            </a:r>
          </a:p>
          <a:p>
            <a:pPr marL="171450" indent="-171450">
              <a:buFont typeface="Arial" panose="020B0604020202020204" pitchFamily="34" charset="0"/>
              <a:buChar char="•"/>
            </a:pPr>
            <a:r>
              <a:rPr lang="ru-RU" dirty="0"/>
              <a:t>цикл с постусловием когда действие выполняется в любом случае, а затем условие определяет будет-ли оно повторяться</a:t>
            </a:r>
          </a:p>
          <a:p>
            <a:pPr marL="171450" indent="-171450">
              <a:buFont typeface="Arial" panose="020B0604020202020204" pitchFamily="34" charset="0"/>
              <a:buChar char="•"/>
            </a:pPr>
            <a:r>
              <a:rPr lang="ru-RU" dirty="0"/>
              <a:t>цикл с предусловием, когда действие может и не выполниться ниразу, если условие вернуло нам </a:t>
            </a:r>
            <a:r>
              <a:rPr lang="en-US" dirty="0"/>
              <a:t>false </a:t>
            </a:r>
            <a:endParaRPr lang="ru-RU" dirty="0"/>
          </a:p>
          <a:p>
            <a:r>
              <a:rPr lang="ru-RU" dirty="0"/>
              <a:t>Как вы понимаете в </a:t>
            </a:r>
            <a:r>
              <a:rPr lang="en-US" dirty="0"/>
              <a:t>C# </a:t>
            </a:r>
            <a:r>
              <a:rPr lang="ru-RU" dirty="0"/>
              <a:t>есть конструкции для обоих случаев.</a:t>
            </a:r>
          </a:p>
        </p:txBody>
      </p:sp>
      <p:sp>
        <p:nvSpPr>
          <p:cNvPr id="4" name="Slide Number Placeholder 3"/>
          <p:cNvSpPr>
            <a:spLocks noGrp="1"/>
          </p:cNvSpPr>
          <p:nvPr>
            <p:ph type="sldNum" sz="quarter" idx="5"/>
          </p:nvPr>
        </p:nvSpPr>
        <p:spPr/>
        <p:txBody>
          <a:bodyPr/>
          <a:lstStyle/>
          <a:p>
            <a:fld id="{A874FABB-6DBE-47C4-B626-20167906F475}" type="slidenum">
              <a:rPr lang="en-US" smtClean="0"/>
              <a:t>46</a:t>
            </a:fld>
            <a:endParaRPr lang="en-US"/>
          </a:p>
        </p:txBody>
      </p:sp>
    </p:spTree>
    <p:extLst>
      <p:ext uri="{BB962C8B-B14F-4D97-AF65-F5344CB8AC3E}">
        <p14:creationId xmlns:p14="http://schemas.microsoft.com/office/powerpoint/2010/main" val="3337249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Вот так эти циклы реализованны в рамках </a:t>
            </a:r>
            <a:r>
              <a:rPr lang="en-US" dirty="0"/>
              <a:t>C#. </a:t>
            </a:r>
            <a:r>
              <a:rPr lang="ru-RU" dirty="0"/>
              <a:t>Обратите внимание,</a:t>
            </a:r>
            <a:r>
              <a:rPr lang="en-US" dirty="0"/>
              <a:t> </a:t>
            </a:r>
            <a:r>
              <a:rPr lang="ru-RU" dirty="0"/>
              <a:t>циклы, как и ветвления образуют дочерний контекст, при этом объявленная в рамках дочернего контекста переменная </a:t>
            </a:r>
            <a:r>
              <a:rPr lang="en-US" dirty="0"/>
              <a:t>result</a:t>
            </a:r>
            <a:r>
              <a:rPr lang="ru-RU" dirty="0"/>
              <a:t> не видна из основного контекста приложения в ОБОИХ случаях, хотя в случае цикла с постусловием действия внутри фигурных скобок будут выполненны вне зависимости от значения переменной </a:t>
            </a:r>
            <a:r>
              <a:rPr lang="en-US" dirty="0"/>
              <a:t>condition</a:t>
            </a:r>
            <a:r>
              <a:rPr lang="ru-RU" dirty="0"/>
              <a:t>. Циклические операторы (а циклы – это тоже операторы как и ветвление) создают дочерний контекст в не зависимости от того, будут они выполняться или нет. </a:t>
            </a:r>
          </a:p>
        </p:txBody>
      </p:sp>
      <p:sp>
        <p:nvSpPr>
          <p:cNvPr id="4" name="Slide Number Placeholder 3"/>
          <p:cNvSpPr>
            <a:spLocks noGrp="1"/>
          </p:cNvSpPr>
          <p:nvPr>
            <p:ph type="sldNum" sz="quarter" idx="5"/>
          </p:nvPr>
        </p:nvSpPr>
        <p:spPr/>
        <p:txBody>
          <a:bodyPr/>
          <a:lstStyle/>
          <a:p>
            <a:fld id="{A874FABB-6DBE-47C4-B626-20167906F475}" type="slidenum">
              <a:rPr lang="en-US" smtClean="0"/>
              <a:t>47</a:t>
            </a:fld>
            <a:endParaRPr lang="en-US"/>
          </a:p>
        </p:txBody>
      </p:sp>
    </p:spTree>
    <p:extLst>
      <p:ext uri="{BB962C8B-B14F-4D97-AF65-F5344CB8AC3E}">
        <p14:creationId xmlns:p14="http://schemas.microsoft.com/office/powerpoint/2010/main" val="37559494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Объявим </a:t>
            </a:r>
            <a:r>
              <a:rPr lang="en-US" dirty="0"/>
              <a:t>result</a:t>
            </a:r>
            <a:r>
              <a:rPr lang="ru-RU" dirty="0"/>
              <a:t> и починим код. Обратите внимание на переменную </a:t>
            </a:r>
            <a:r>
              <a:rPr lang="en-US" dirty="0"/>
              <a:t>count</a:t>
            </a:r>
            <a:r>
              <a:rPr lang="ru-RU" dirty="0"/>
              <a:t>.</a:t>
            </a:r>
            <a:r>
              <a:rPr lang="en-US" dirty="0"/>
              <a:t> </a:t>
            </a:r>
            <a:r>
              <a:rPr lang="ru-RU" dirty="0"/>
              <a:t>Внути циклов мы прибавляем 1 к её предудущему значению и результатом этой суммы снова инициализируем </a:t>
            </a:r>
            <a:r>
              <a:rPr lang="en-US" dirty="0"/>
              <a:t>count. </a:t>
            </a:r>
            <a:r>
              <a:rPr lang="ru-RU" dirty="0"/>
              <a:t>В программировании это называется инкрементирование, в </a:t>
            </a:r>
            <a:r>
              <a:rPr lang="en-US" dirty="0"/>
              <a:t>C# </a:t>
            </a:r>
            <a:r>
              <a:rPr lang="ru-RU" dirty="0"/>
              <a:t>для этого есть специальный оператор:</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48</a:t>
            </a:fld>
            <a:endParaRPr lang="en-US"/>
          </a:p>
        </p:txBody>
      </p:sp>
    </p:spTree>
    <p:extLst>
      <p:ext uri="{BB962C8B-B14F-4D97-AF65-F5344CB8AC3E}">
        <p14:creationId xmlns:p14="http://schemas.microsoft.com/office/powerpoint/2010/main" val="15439819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Инкремент – это унарный оператор, то есть принимает одно значение на вход. Он увеличивает переданое в него значение на единицу</a:t>
            </a:r>
          </a:p>
        </p:txBody>
      </p:sp>
      <p:sp>
        <p:nvSpPr>
          <p:cNvPr id="4" name="Slide Number Placeholder 3"/>
          <p:cNvSpPr>
            <a:spLocks noGrp="1"/>
          </p:cNvSpPr>
          <p:nvPr>
            <p:ph type="sldNum" sz="quarter" idx="5"/>
          </p:nvPr>
        </p:nvSpPr>
        <p:spPr/>
        <p:txBody>
          <a:bodyPr/>
          <a:lstStyle/>
          <a:p>
            <a:fld id="{A874FABB-6DBE-47C4-B626-20167906F475}" type="slidenum">
              <a:rPr lang="en-US" smtClean="0"/>
              <a:t>49</a:t>
            </a:fld>
            <a:endParaRPr lang="en-US"/>
          </a:p>
        </p:txBody>
      </p:sp>
    </p:spTree>
    <p:extLst>
      <p:ext uri="{BB962C8B-B14F-4D97-AF65-F5344CB8AC3E}">
        <p14:creationId xmlns:p14="http://schemas.microsoft.com/office/powerpoint/2010/main" val="42077068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Для удобства есть и обратный опреатор: декремент, который уменьшает переданое в него значение на единицу.</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50</a:t>
            </a:fld>
            <a:endParaRPr lang="en-US"/>
          </a:p>
        </p:txBody>
      </p:sp>
    </p:spTree>
    <p:extLst>
      <p:ext uri="{BB962C8B-B14F-4D97-AF65-F5344CB8AC3E}">
        <p14:creationId xmlns:p14="http://schemas.microsoft.com/office/powerpoint/2010/main" val="3414031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Но выход есть</a:t>
            </a:r>
            <a:r>
              <a:rPr lang="en-US" dirty="0"/>
              <a:t>! </a:t>
            </a:r>
            <a:r>
              <a:rPr lang="ru-RU" dirty="0"/>
              <a:t>Решение сложных проблем требует инструментов для борьбы со сложностью. Давате посмотрим, что должен уметь язык программирования для снижения сложности написания программ:</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Выделение абстракций делает код понятным для человека, а не только для компьютера.</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Продуманная архитектура позволяет перестраивать поведение программы в соответствии с меняющимся миром вокруг нас.</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Следование одной из парадигм прогаммирования облегчает нам построение систем на уровне концепций.</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Кросплатформенность позволяет запускать одни и те же программы под разными операционными системами.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А специализированные среды разработки, существенно облегчают работу с кодом.</a:t>
            </a:r>
          </a:p>
        </p:txBody>
      </p:sp>
      <p:sp>
        <p:nvSpPr>
          <p:cNvPr id="4" name="Slide Number Placeholder 3"/>
          <p:cNvSpPr>
            <a:spLocks noGrp="1"/>
          </p:cNvSpPr>
          <p:nvPr>
            <p:ph type="sldNum" sz="quarter" idx="5"/>
          </p:nvPr>
        </p:nvSpPr>
        <p:spPr/>
        <p:txBody>
          <a:bodyPr/>
          <a:lstStyle/>
          <a:p>
            <a:fld id="{A874FABB-6DBE-47C4-B626-20167906F475}" type="slidenum">
              <a:rPr lang="en-US" smtClean="0"/>
              <a:t>6</a:t>
            </a:fld>
            <a:endParaRPr lang="en-US"/>
          </a:p>
        </p:txBody>
      </p:sp>
    </p:spTree>
    <p:extLst>
      <p:ext uri="{BB962C8B-B14F-4D97-AF65-F5344CB8AC3E}">
        <p14:creationId xmlns:p14="http://schemas.microsoft.com/office/powerpoint/2010/main" val="14484010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Давайте обратим внимание на условие повторения цикла, мы передавали в него пременную </a:t>
            </a:r>
            <a:r>
              <a:rPr lang="en-US" dirty="0"/>
              <a:t>condition</a:t>
            </a:r>
            <a:r>
              <a:rPr lang="ru-RU" dirty="0"/>
              <a:t>, заменим её на условие зависящие от</a:t>
            </a:r>
            <a:r>
              <a:rPr lang="en-US" dirty="0"/>
              <a:t> </a:t>
            </a:r>
            <a:r>
              <a:rPr lang="ru-RU" dirty="0"/>
              <a:t>значения </a:t>
            </a:r>
            <a:r>
              <a:rPr lang="en-US" dirty="0"/>
              <a:t>count</a:t>
            </a:r>
            <a:r>
              <a:rPr lang="ru-RU" dirty="0"/>
              <a:t>. Что же у нас получилось? Цикл будет выполняться до тех пор, пока </a:t>
            </a:r>
            <a:r>
              <a:rPr lang="en-US" dirty="0"/>
              <a:t>count </a:t>
            </a:r>
            <a:r>
              <a:rPr lang="ru-RU" dirty="0"/>
              <a:t>меньше 10ти при этом каждую итерацию </a:t>
            </a:r>
            <a:r>
              <a:rPr lang="en-US" dirty="0"/>
              <a:t>count </a:t>
            </a:r>
            <a:r>
              <a:rPr lang="ru-RU" dirty="0"/>
              <a:t>будет прирастать на 1 изначально </a:t>
            </a:r>
            <a:r>
              <a:rPr lang="en-US" dirty="0"/>
              <a:t>count </a:t>
            </a:r>
            <a:r>
              <a:rPr lang="ru-RU" dirty="0"/>
              <a:t>проинициализирован 0 значит цикл будет выполняться 10-ть раз. Циклы, которые надо выполнить определенное колличество раз – очень часто встречаются в программировании, по этому в </a:t>
            </a:r>
            <a:r>
              <a:rPr lang="en-US" dirty="0"/>
              <a:t>C#</a:t>
            </a:r>
            <a:r>
              <a:rPr lang="ru-RU" dirty="0"/>
              <a:t> для них есть специальная конструкция</a:t>
            </a:r>
          </a:p>
        </p:txBody>
      </p:sp>
      <p:sp>
        <p:nvSpPr>
          <p:cNvPr id="4" name="Slide Number Placeholder 3"/>
          <p:cNvSpPr>
            <a:spLocks noGrp="1"/>
          </p:cNvSpPr>
          <p:nvPr>
            <p:ph type="sldNum" sz="quarter" idx="5"/>
          </p:nvPr>
        </p:nvSpPr>
        <p:spPr/>
        <p:txBody>
          <a:bodyPr/>
          <a:lstStyle/>
          <a:p>
            <a:fld id="{A874FABB-6DBE-47C4-B626-20167906F475}" type="slidenum">
              <a:rPr lang="en-US" smtClean="0"/>
              <a:t>51</a:t>
            </a:fld>
            <a:endParaRPr lang="en-US"/>
          </a:p>
        </p:txBody>
      </p:sp>
    </p:spTree>
    <p:extLst>
      <p:ext uri="{BB962C8B-B14F-4D97-AF65-F5344CB8AC3E}">
        <p14:creationId xmlns:p14="http://schemas.microsoft.com/office/powerpoint/2010/main" val="32929820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For </a:t>
            </a:r>
            <a:r>
              <a:rPr lang="ru-RU" dirty="0"/>
              <a:t>выглядит он вот так: И во всем аналогичен вот такому циклу </a:t>
            </a:r>
            <a:r>
              <a:rPr lang="en-US" dirty="0"/>
              <a:t>while </a:t>
            </a:r>
            <a:r>
              <a:rPr lang="ru-RU" dirty="0"/>
              <a:t>кроме одного маааленького но: В конструкции </a:t>
            </a:r>
            <a:r>
              <a:rPr lang="en-US" dirty="0"/>
              <a:t>while </a:t>
            </a:r>
            <a:r>
              <a:rPr lang="ru-RU" dirty="0"/>
              <a:t>переменная </a:t>
            </a:r>
            <a:r>
              <a:rPr lang="en-US" dirty="0"/>
              <a:t>count </a:t>
            </a:r>
            <a:r>
              <a:rPr lang="ru-RU" dirty="0"/>
              <a:t>находится во внешнем контесте относительно цикла и может применяться за  его рамками.</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52</a:t>
            </a:fld>
            <a:endParaRPr lang="en-US"/>
          </a:p>
        </p:txBody>
      </p:sp>
    </p:spTree>
    <p:extLst>
      <p:ext uri="{BB962C8B-B14F-4D97-AF65-F5344CB8AC3E}">
        <p14:creationId xmlns:p14="http://schemas.microsoft.com/office/powerpoint/2010/main" val="39688261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 конструкции </a:t>
            </a:r>
            <a:r>
              <a:rPr lang="en-US" dirty="0"/>
              <a:t>for </a:t>
            </a:r>
            <a:r>
              <a:rPr lang="ru-RU" dirty="0"/>
              <a:t>переменная </a:t>
            </a:r>
            <a:r>
              <a:rPr lang="en-US" dirty="0"/>
              <a:t>count </a:t>
            </a:r>
            <a:r>
              <a:rPr lang="ru-RU" dirty="0"/>
              <a:t>объявляется во внутреннем контексте.</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53</a:t>
            </a:fld>
            <a:endParaRPr lang="en-US"/>
          </a:p>
        </p:txBody>
      </p:sp>
    </p:spTree>
    <p:extLst>
      <p:ext uri="{BB962C8B-B14F-4D97-AF65-F5344CB8AC3E}">
        <p14:creationId xmlns:p14="http://schemas.microsoft.com/office/powerpoint/2010/main" val="13688059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Что позволяет нам писать вот так: Без каких либо побочных эффектов. Цикл </a:t>
            </a:r>
            <a:r>
              <a:rPr lang="en-US" dirty="0"/>
              <a:t>For </a:t>
            </a:r>
            <a:r>
              <a:rPr lang="ru-RU" dirty="0"/>
              <a:t>объявляет и инициализирует счетчик во внутреннем контексте. Тем самым обеспечивая изоляцию счетчика от основного контекста выполнения программы.</a:t>
            </a:r>
          </a:p>
        </p:txBody>
      </p:sp>
      <p:sp>
        <p:nvSpPr>
          <p:cNvPr id="4" name="Slide Number Placeholder 3"/>
          <p:cNvSpPr>
            <a:spLocks noGrp="1"/>
          </p:cNvSpPr>
          <p:nvPr>
            <p:ph type="sldNum" sz="quarter" idx="5"/>
          </p:nvPr>
        </p:nvSpPr>
        <p:spPr/>
        <p:txBody>
          <a:bodyPr/>
          <a:lstStyle/>
          <a:p>
            <a:fld id="{A874FABB-6DBE-47C4-B626-20167906F475}" type="slidenum">
              <a:rPr lang="en-US" smtClean="0"/>
              <a:t>54</a:t>
            </a:fld>
            <a:endParaRPr lang="en-US"/>
          </a:p>
        </p:txBody>
      </p:sp>
    </p:spTree>
    <p:extLst>
      <p:ext uri="{BB962C8B-B14F-4D97-AF65-F5344CB8AC3E}">
        <p14:creationId xmlns:p14="http://schemas.microsoft.com/office/powerpoint/2010/main" val="6524545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Вот такие конструкции применяются в </a:t>
            </a:r>
            <a:r>
              <a:rPr lang="en-US" dirty="0"/>
              <a:t>C# </a:t>
            </a:r>
            <a:r>
              <a:rPr lang="ru-RU" dirty="0"/>
              <a:t>для реализации циклов. Мы почти готовы писать нашу первую программу, мы уже понимаем порядок выполнения команд, умеем создавать ветвления и реализовывать циклы. Нам знакомы булевые и математические операции, мы даже умеем соединять строки! Остался последний штрих: как бы нам интегрироваться с вводом выводом? Что бы наша программа умела принимать пользовательские данные и отдавать результат? И тут на помощь нам приходят библиотеки.</a:t>
            </a:r>
          </a:p>
        </p:txBody>
      </p:sp>
      <p:sp>
        <p:nvSpPr>
          <p:cNvPr id="4" name="Slide Number Placeholder 3"/>
          <p:cNvSpPr>
            <a:spLocks noGrp="1"/>
          </p:cNvSpPr>
          <p:nvPr>
            <p:ph type="sldNum" sz="quarter" idx="5"/>
          </p:nvPr>
        </p:nvSpPr>
        <p:spPr/>
        <p:txBody>
          <a:bodyPr/>
          <a:lstStyle/>
          <a:p>
            <a:fld id="{A874FABB-6DBE-47C4-B626-20167906F475}" type="slidenum">
              <a:rPr lang="en-US" smtClean="0"/>
              <a:t>55</a:t>
            </a:fld>
            <a:endParaRPr lang="en-US"/>
          </a:p>
        </p:txBody>
      </p:sp>
    </p:spTree>
    <p:extLst>
      <p:ext uri="{BB962C8B-B14F-4D97-AF65-F5344CB8AC3E}">
        <p14:creationId xmlns:p14="http://schemas.microsoft.com/office/powerpoint/2010/main" val="12385990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r>
              <a:rPr lang="ru-RU" dirty="0"/>
              <a:t>умеет взавимодействовать со множеством готовых библиотек концептуально они мало отличаются от библиотек </a:t>
            </a:r>
            <a:r>
              <a:rPr lang="en-US" dirty="0"/>
              <a:t>C++</a:t>
            </a:r>
            <a:r>
              <a:rPr lang="ru-RU" dirty="0"/>
              <a:t>  Они так же предоставляют нам набор компонентов, которые мы можем вызвать из написанного нами кода, передать туда необходимые параметры и получить ожидаемый результат. Некоторые библиотеки поставляются непоредственно в комплекте платформы </a:t>
            </a:r>
            <a:r>
              <a:rPr lang="en-US" dirty="0" err="1"/>
              <a:t>.Net</a:t>
            </a:r>
            <a:r>
              <a:rPr lang="en-US" dirty="0"/>
              <a:t> </a:t>
            </a:r>
            <a:r>
              <a:rPr lang="ru-RU" dirty="0"/>
              <a:t>и могут использоваться сразу, другие мы можем скачать в виде </a:t>
            </a:r>
            <a:r>
              <a:rPr lang="en-US" dirty="0" err="1"/>
              <a:t>nuget</a:t>
            </a:r>
            <a:r>
              <a:rPr lang="en-US" dirty="0"/>
              <a:t> </a:t>
            </a:r>
            <a:r>
              <a:rPr lang="ru-RU" dirty="0"/>
              <a:t>пакетов, так же мы можем написать библиотеку самостоятельно. В рамках данной лекциии мы будем работать со стандартной библиотекой обеспечивающей нам доступ к консоле ввода\вывода.</a:t>
            </a:r>
          </a:p>
        </p:txBody>
      </p:sp>
      <p:sp>
        <p:nvSpPr>
          <p:cNvPr id="4" name="Slide Number Placeholder 3"/>
          <p:cNvSpPr>
            <a:spLocks noGrp="1"/>
          </p:cNvSpPr>
          <p:nvPr>
            <p:ph type="sldNum" sz="quarter" idx="5"/>
          </p:nvPr>
        </p:nvSpPr>
        <p:spPr/>
        <p:txBody>
          <a:bodyPr/>
          <a:lstStyle/>
          <a:p>
            <a:fld id="{A874FABB-6DBE-47C4-B626-20167906F475}" type="slidenum">
              <a:rPr lang="en-US" smtClean="0"/>
              <a:t>56</a:t>
            </a:fld>
            <a:endParaRPr lang="en-US"/>
          </a:p>
        </p:txBody>
      </p:sp>
    </p:spTree>
    <p:extLst>
      <p:ext uri="{BB962C8B-B14F-4D97-AF65-F5344CB8AC3E}">
        <p14:creationId xmlns:p14="http://schemas.microsoft.com/office/powerpoint/2010/main" val="28766582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Библиотека для работы с консолью – входит в стандартный пакет который подключается к нашему проекту в момент созданния, давайте посмотрим где это можно увидеть. В меню </a:t>
            </a:r>
            <a:r>
              <a:rPr lang="en-US" dirty="0"/>
              <a:t>View </a:t>
            </a:r>
            <a:r>
              <a:rPr lang="ru-RU" dirty="0"/>
              <a:t>верхней панели </a:t>
            </a:r>
            <a:r>
              <a:rPr lang="en-US" dirty="0"/>
              <a:t>visual studio </a:t>
            </a:r>
            <a:r>
              <a:rPr lang="ru-RU" dirty="0"/>
              <a:t>выбираем окно </a:t>
            </a:r>
            <a:r>
              <a:rPr lang="en-US" dirty="0"/>
              <a:t>solution explorer</a:t>
            </a:r>
            <a:r>
              <a:rPr lang="ru-RU" dirty="0"/>
              <a:t>. Именно там надо искать его, если случайно закрыли. Он открывается в с левой стороны: находим там наше приложение и раскрываем вкладку зависимости.</a:t>
            </a:r>
            <a:r>
              <a:rPr lang="en-US" dirty="0"/>
              <a:t> </a:t>
            </a:r>
            <a:r>
              <a:rPr lang="ru-RU" dirty="0"/>
              <a:t>В этой вкладке живут все ссылки на подключаемые библиотеки, не важно, стандартные они, скаченные из интернета или написанные нами самими.</a:t>
            </a:r>
            <a:r>
              <a:rPr lang="en-US" dirty="0"/>
              <a:t> </a:t>
            </a:r>
            <a:r>
              <a:rPr lang="ru-RU" dirty="0"/>
              <a:t>Внутри мы видим только один пакет </a:t>
            </a:r>
            <a:r>
              <a:rPr lang="en-US" dirty="0"/>
              <a:t>SDK </a:t>
            </a:r>
            <a:r>
              <a:rPr lang="ru-RU" dirty="0"/>
              <a:t>содержащий стандартную для </a:t>
            </a:r>
            <a:r>
              <a:rPr lang="en-US" dirty="0" err="1"/>
              <a:t>.Net</a:t>
            </a:r>
            <a:r>
              <a:rPr lang="en-US" dirty="0"/>
              <a:t> Core </a:t>
            </a:r>
            <a:r>
              <a:rPr lang="ru-RU" dirty="0"/>
              <a:t>библиотеку</a:t>
            </a:r>
            <a:r>
              <a:rPr lang="en-US" dirty="0"/>
              <a:t>. </a:t>
            </a:r>
            <a:r>
              <a:rPr lang="ru-RU" dirty="0"/>
              <a:t>Которая, в свою очередь, включает в себя огромный пакет компонетнов. Нужный нам компонент находится в пространстве имен </a:t>
            </a:r>
            <a:r>
              <a:rPr lang="en-US" dirty="0"/>
              <a:t>System</a:t>
            </a:r>
            <a:r>
              <a:rPr lang="ru-RU" dirty="0"/>
              <a:t> в классе </a:t>
            </a:r>
            <a:r>
              <a:rPr lang="en-US" dirty="0"/>
              <a:t>Console </a:t>
            </a:r>
            <a:r>
              <a:rPr lang="ru-RU" dirty="0"/>
              <a:t>и называется </a:t>
            </a:r>
            <a:r>
              <a:rPr lang="en-US" dirty="0"/>
              <a:t>WriteLine</a:t>
            </a:r>
            <a:r>
              <a:rPr lang="ru-RU" dirty="0"/>
              <a:t> так и пишем:</a:t>
            </a:r>
          </a:p>
        </p:txBody>
      </p:sp>
      <p:sp>
        <p:nvSpPr>
          <p:cNvPr id="4" name="Slide Number Placeholder 3"/>
          <p:cNvSpPr>
            <a:spLocks noGrp="1"/>
          </p:cNvSpPr>
          <p:nvPr>
            <p:ph type="sldNum" sz="quarter" idx="5"/>
          </p:nvPr>
        </p:nvSpPr>
        <p:spPr/>
        <p:txBody>
          <a:bodyPr/>
          <a:lstStyle/>
          <a:p>
            <a:fld id="{A874FABB-6DBE-47C4-B626-20167906F475}" type="slidenum">
              <a:rPr lang="en-US" smtClean="0"/>
              <a:t>57</a:t>
            </a:fld>
            <a:endParaRPr lang="en-US"/>
          </a:p>
        </p:txBody>
      </p:sp>
    </p:spTree>
    <p:extLst>
      <p:ext uri="{BB962C8B-B14F-4D97-AF65-F5344CB8AC3E}">
        <p14:creationId xmlns:p14="http://schemas.microsoft.com/office/powerpoint/2010/main" val="42922972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err="1"/>
              <a:t>System.Console.WriteLine</a:t>
            </a:r>
            <a:r>
              <a:rPr lang="en-US" dirty="0"/>
              <a:t>(“</a:t>
            </a:r>
            <a:r>
              <a:rPr lang="ru-RU" dirty="0"/>
              <a:t>сообщение</a:t>
            </a:r>
            <a:r>
              <a:rPr lang="en-US" dirty="0"/>
              <a:t>”)</a:t>
            </a:r>
            <a:r>
              <a:rPr lang="ru-RU" dirty="0"/>
              <a:t> здесь </a:t>
            </a:r>
            <a:r>
              <a:rPr lang="en-US" dirty="0"/>
              <a:t>System</a:t>
            </a:r>
            <a:r>
              <a:rPr lang="ru-RU" dirty="0"/>
              <a:t> – это пространство имен в котором находится статический класс </a:t>
            </a:r>
            <a:r>
              <a:rPr lang="en-US" dirty="0"/>
              <a:t>Console</a:t>
            </a:r>
            <a:r>
              <a:rPr lang="ru-RU" dirty="0"/>
              <a:t> у которого мы вызываем метод </a:t>
            </a:r>
            <a:r>
              <a:rPr lang="en-US" dirty="0"/>
              <a:t>WriteLine</a:t>
            </a:r>
            <a:r>
              <a:rPr lang="ru-RU" dirty="0"/>
              <a:t>. Сложно? Не перживайте, на следующей лекции мы подробно разберем что такое все эти классы и методы. Сейчас сосредоточимся на пространстве имен. В нашем приложении, которое вы пока не видите целиком, тоже есть пространство имен, вот оно.    Пространства имен нужны для того, что бы при построении дерева зависимостей которые мы</a:t>
            </a:r>
            <a:r>
              <a:rPr lang="en-US" dirty="0"/>
              <a:t> </a:t>
            </a:r>
            <a:r>
              <a:rPr lang="ru-RU" dirty="0"/>
              <a:t>видели на слайде ранее компилятор мог однозначно классифицировать любой объект.</a:t>
            </a:r>
          </a:p>
        </p:txBody>
      </p:sp>
      <p:sp>
        <p:nvSpPr>
          <p:cNvPr id="4" name="Slide Number Placeholder 3"/>
          <p:cNvSpPr>
            <a:spLocks noGrp="1"/>
          </p:cNvSpPr>
          <p:nvPr>
            <p:ph type="sldNum" sz="quarter" idx="5"/>
          </p:nvPr>
        </p:nvSpPr>
        <p:spPr/>
        <p:txBody>
          <a:bodyPr/>
          <a:lstStyle/>
          <a:p>
            <a:fld id="{A874FABB-6DBE-47C4-B626-20167906F475}" type="slidenum">
              <a:rPr lang="en-US" smtClean="0"/>
              <a:t>58</a:t>
            </a:fld>
            <a:endParaRPr lang="en-US"/>
          </a:p>
        </p:txBody>
      </p:sp>
    </p:spTree>
    <p:extLst>
      <p:ext uri="{BB962C8B-B14F-4D97-AF65-F5344CB8AC3E}">
        <p14:creationId xmlns:p14="http://schemas.microsoft.com/office/powerpoint/2010/main" val="5383693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 рамках нашего приложения мы можем создать ссылку на пространство имен </a:t>
            </a:r>
            <a:r>
              <a:rPr lang="en-US" dirty="0"/>
              <a:t>System</a:t>
            </a:r>
            <a:r>
              <a:rPr lang="ru-RU" dirty="0"/>
              <a:t>, что бы не писать его каждый раз при обращении к классу </a:t>
            </a:r>
            <a:r>
              <a:rPr lang="en-US" dirty="0"/>
              <a:t>Console</a:t>
            </a:r>
            <a:r>
              <a:rPr lang="ru-RU" dirty="0"/>
              <a:t>. И теперь мы можем написать вот так:</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Хорошо, мы научились обращаться к компонентам встроенных библиотек, но остается вопрос, откуда я узнал про метод </a:t>
            </a:r>
            <a:r>
              <a:rPr lang="en-US" dirty="0"/>
              <a:t>WriteLine</a:t>
            </a:r>
            <a:r>
              <a:rPr lang="ru-RU" dirty="0"/>
              <a:t>? </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 о том, что ему нужно передавать?</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59</a:t>
            </a:fld>
            <a:endParaRPr lang="en-US"/>
          </a:p>
        </p:txBody>
      </p:sp>
    </p:spTree>
    <p:extLst>
      <p:ext uri="{BB962C8B-B14F-4D97-AF65-F5344CB8AC3E}">
        <p14:creationId xmlns:p14="http://schemas.microsoft.com/office/powerpoint/2010/main" val="3240807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Я просто написал </a:t>
            </a:r>
            <a:r>
              <a:rPr lang="en-US" dirty="0"/>
              <a:t>Console</a:t>
            </a:r>
            <a:r>
              <a:rPr lang="ru-RU" dirty="0"/>
              <a:t> и поставил точку, а затем, </a:t>
            </a:r>
            <a:r>
              <a:rPr lang="en-US" dirty="0"/>
              <a:t>Visual Studio</a:t>
            </a:r>
            <a:r>
              <a:rPr lang="ru-RU" dirty="0"/>
              <a:t> выдала мне вот эту прекрасную подсказку в которой содержался полный список всех методов, свойств и событий доступных для обращения у класса консоль. Более того, выбрав соответствующий компонент я вижу его описание, список параметров и число перегрузок! Справочная информация за которой не надо лезть в глубины </a:t>
            </a:r>
            <a:r>
              <a:rPr lang="en-US" dirty="0"/>
              <a:t>MSDN</a:t>
            </a:r>
            <a:r>
              <a:rPr lang="ru-RU" dirty="0"/>
              <a:t>.</a:t>
            </a:r>
            <a:r>
              <a:rPr lang="en-US" dirty="0"/>
              <a:t> </a:t>
            </a:r>
            <a:r>
              <a:rPr lang="ru-RU" dirty="0"/>
              <a:t>С помощью </a:t>
            </a:r>
            <a:r>
              <a:rPr lang="en-US" dirty="0"/>
              <a:t>WriteLine </a:t>
            </a:r>
            <a:r>
              <a:rPr lang="ru-RU" dirty="0"/>
              <a:t>мы можем передать значение переменной в стандартный выходной поток (это видно в описании на слайде), который будет выведен на экран в консоле. Механизм устроен несколько сложнее, но нам это не важно, мы избавленны от необходимости собственноручно связыватся  с консолью </a:t>
            </a:r>
            <a:r>
              <a:rPr lang="en-US" dirty="0"/>
              <a:t>windows </a:t>
            </a:r>
            <a:r>
              <a:rPr lang="ru-RU" dirty="0"/>
              <a:t>или </a:t>
            </a:r>
            <a:r>
              <a:rPr lang="en-US" dirty="0" err="1"/>
              <a:t>linux</a:t>
            </a:r>
            <a:r>
              <a:rPr lang="en-US" dirty="0"/>
              <a:t> </a:t>
            </a:r>
            <a:r>
              <a:rPr lang="ru-RU" dirty="0"/>
              <a:t>для обработки выходного потока нашей программы. На примере работы данного механизма мы можем наблюдать АБСТРАКЦИЮ в действии: нам нет нужды знать как именно работает </a:t>
            </a:r>
            <a:r>
              <a:rPr lang="en-US" dirty="0" err="1"/>
              <a:t>Console.WriteLine</a:t>
            </a:r>
            <a:r>
              <a:rPr lang="en-US" dirty="0"/>
              <a:t> </a:t>
            </a:r>
            <a:r>
              <a:rPr lang="ru-RU" dirty="0"/>
              <a:t>нам достаточно знать как им оперирвать в рамках написанной нами программы.</a:t>
            </a:r>
          </a:p>
        </p:txBody>
      </p:sp>
      <p:sp>
        <p:nvSpPr>
          <p:cNvPr id="4" name="Slide Number Placeholder 3"/>
          <p:cNvSpPr>
            <a:spLocks noGrp="1"/>
          </p:cNvSpPr>
          <p:nvPr>
            <p:ph type="sldNum" sz="quarter" idx="5"/>
          </p:nvPr>
        </p:nvSpPr>
        <p:spPr/>
        <p:txBody>
          <a:bodyPr/>
          <a:lstStyle/>
          <a:p>
            <a:fld id="{A874FABB-6DBE-47C4-B626-20167906F475}" type="slidenum">
              <a:rPr lang="en-US" smtClean="0"/>
              <a:t>60</a:t>
            </a:fld>
            <a:endParaRPr lang="en-US"/>
          </a:p>
        </p:txBody>
      </p:sp>
    </p:spTree>
    <p:extLst>
      <p:ext uri="{BB962C8B-B14F-4D97-AF65-F5344CB8AC3E}">
        <p14:creationId xmlns:p14="http://schemas.microsoft.com/office/powerpoint/2010/main" val="2994813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вот здесь я представляю вам </a:t>
            </a:r>
            <a:r>
              <a:rPr lang="en-US" dirty="0"/>
              <a:t>C#</a:t>
            </a:r>
            <a:r>
              <a:rPr lang="ru-RU" dirty="0"/>
              <a:t> высокоуровневый язык программирования разработанный компанией </a:t>
            </a:r>
            <a:r>
              <a:rPr lang="en-US" dirty="0"/>
              <a:t>Microsoft</a:t>
            </a:r>
            <a:r>
              <a:rPr lang="ru-RU" dirty="0"/>
              <a:t>. У этого языка С подобный синаксис и широкое комерческое применение. Спецификация</a:t>
            </a:r>
            <a:r>
              <a:rPr lang="en-US" dirty="0"/>
              <a:t> C# </a:t>
            </a:r>
            <a:r>
              <a:rPr lang="ru-RU" dirty="0"/>
              <a:t>включает в себя великое множество инструментов, которые делают программирование комфортным, а программы понятными не только компьютеру, но и людям. </a:t>
            </a:r>
            <a:r>
              <a:rPr lang="en-US" dirty="0"/>
              <a:t>C# </a:t>
            </a:r>
            <a:r>
              <a:rPr lang="ru-RU" dirty="0"/>
              <a:t>является частью платформы </a:t>
            </a:r>
            <a:r>
              <a:rPr lang="en-US" dirty="0" err="1"/>
              <a:t>.Net</a:t>
            </a:r>
            <a:r>
              <a:rPr lang="ru-RU" dirty="0"/>
              <a:t> не будем пока останавливаться на том, что она из себя представляет</a:t>
            </a:r>
            <a:r>
              <a:rPr lang="en-US" dirty="0"/>
              <a:t> </a:t>
            </a:r>
            <a:r>
              <a:rPr lang="ru-RU" dirty="0"/>
              <a:t>и поговорим о среде разработки и основых языковых конструкциях </a:t>
            </a:r>
            <a:r>
              <a:rPr lang="en-US" dirty="0"/>
              <a:t>C#.</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7</a:t>
            </a:fld>
            <a:endParaRPr lang="en-US"/>
          </a:p>
        </p:txBody>
      </p:sp>
    </p:spTree>
    <p:extLst>
      <p:ext uri="{BB962C8B-B14F-4D97-AF65-F5344CB8AC3E}">
        <p14:creationId xmlns:p14="http://schemas.microsoft.com/office/powerpoint/2010/main" val="10538156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 выводом данных мы разобрались, а как бы нам получить данные из консоли? С помощью другого метода у объекта класса </a:t>
            </a:r>
            <a:r>
              <a:rPr lang="en-US" dirty="0"/>
              <a:t>Console </a:t>
            </a:r>
            <a:r>
              <a:rPr lang="ru-RU" dirty="0"/>
              <a:t>естественно! </a:t>
            </a:r>
            <a:r>
              <a:rPr lang="en-US" dirty="0" err="1"/>
              <a:t>Console.ReadLine</a:t>
            </a:r>
            <a:r>
              <a:rPr lang="en-US" dirty="0"/>
              <a:t>()</a:t>
            </a:r>
            <a:r>
              <a:rPr lang="ru-RU" dirty="0"/>
              <a:t> Судя по описанию он имеет доступ к стандатному входному потоку, а значит на пару с  </a:t>
            </a:r>
            <a:r>
              <a:rPr lang="en-US" dirty="0" err="1"/>
              <a:t>Console.WriteLine</a:t>
            </a:r>
            <a:r>
              <a:rPr lang="ru-RU" dirty="0"/>
              <a:t> они обеспечат нам связь с внешним миром.</a:t>
            </a:r>
            <a:r>
              <a:rPr lang="en-US" dirty="0"/>
              <a:t> </a:t>
            </a:r>
            <a:r>
              <a:rPr lang="ru-RU" dirty="0"/>
              <a:t>Обратите внимание вот сюда, у метода </a:t>
            </a:r>
            <a:r>
              <a:rPr lang="en-US" dirty="0" err="1"/>
              <a:t>Console.ReadLine</a:t>
            </a:r>
            <a:r>
              <a:rPr lang="en-US" dirty="0"/>
              <a:t>()</a:t>
            </a:r>
            <a:r>
              <a:rPr lang="ru-RU" dirty="0"/>
              <a:t> перед именем указан тип </a:t>
            </a:r>
            <a:r>
              <a:rPr lang="en-US" dirty="0"/>
              <a:t>string </a:t>
            </a:r>
            <a:r>
              <a:rPr lang="ru-RU" dirty="0"/>
              <a:t>как мы помним, это тип строковых переменных. А у метода </a:t>
            </a:r>
            <a:r>
              <a:rPr lang="en-US" dirty="0" err="1"/>
              <a:t>Console.WriteLine</a:t>
            </a:r>
            <a:r>
              <a:rPr lang="ru-RU" dirty="0"/>
              <a:t> тип </a:t>
            </a:r>
            <a:r>
              <a:rPr lang="en-US" dirty="0"/>
              <a:t>void </a:t>
            </a:r>
            <a:r>
              <a:rPr lang="ru-RU" dirty="0"/>
              <a:t>– это означает, что данный метод не возвращает значений. Подробнее о возвращаемых значениях во второй лекции. Так же, обратите внимание, что метод </a:t>
            </a:r>
            <a:r>
              <a:rPr lang="en-US" dirty="0" err="1"/>
              <a:t>Console.WriteLine</a:t>
            </a:r>
            <a:r>
              <a:rPr lang="ru-RU" dirty="0"/>
              <a:t> принимает значение, в отличии от метода </a:t>
            </a:r>
            <a:r>
              <a:rPr lang="en-US" dirty="0" err="1"/>
              <a:t>Console.ReadLine</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61</a:t>
            </a:fld>
            <a:endParaRPr lang="en-US"/>
          </a:p>
        </p:txBody>
      </p:sp>
    </p:spTree>
    <p:extLst>
      <p:ext uri="{BB962C8B-B14F-4D97-AF65-F5344CB8AC3E}">
        <p14:creationId xmlns:p14="http://schemas.microsoft.com/office/powerpoint/2010/main" val="9179568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Таким образом мы можем проинициализировать переменную </a:t>
            </a:r>
            <a:r>
              <a:rPr lang="en-US" dirty="0"/>
              <a:t>message </a:t>
            </a:r>
            <a:r>
              <a:rPr lang="ru-RU" dirty="0"/>
              <a:t>значением которое вернет </a:t>
            </a:r>
            <a:r>
              <a:rPr lang="en-US" dirty="0" err="1"/>
              <a:t>Console.ReadLine</a:t>
            </a:r>
            <a:r>
              <a:rPr lang="en-US" dirty="0"/>
              <a:t>()</a:t>
            </a:r>
            <a:r>
              <a:rPr lang="ru-RU" dirty="0"/>
              <a:t> и передать её в метод </a:t>
            </a:r>
            <a:r>
              <a:rPr lang="en-US" dirty="0" err="1"/>
              <a:t>Console.WriteLine</a:t>
            </a:r>
            <a:r>
              <a:rPr lang="ru-RU" dirty="0"/>
              <a:t> </a:t>
            </a:r>
          </a:p>
        </p:txBody>
      </p:sp>
      <p:sp>
        <p:nvSpPr>
          <p:cNvPr id="4" name="Slide Number Placeholder 3"/>
          <p:cNvSpPr>
            <a:spLocks noGrp="1"/>
          </p:cNvSpPr>
          <p:nvPr>
            <p:ph type="sldNum" sz="quarter" idx="5"/>
          </p:nvPr>
        </p:nvSpPr>
        <p:spPr/>
        <p:txBody>
          <a:bodyPr/>
          <a:lstStyle/>
          <a:p>
            <a:fld id="{A874FABB-6DBE-47C4-B626-20167906F475}" type="slidenum">
              <a:rPr lang="en-US" smtClean="0"/>
              <a:t>62</a:t>
            </a:fld>
            <a:endParaRPr lang="en-US"/>
          </a:p>
        </p:txBody>
      </p:sp>
    </p:spTree>
    <p:extLst>
      <p:ext uri="{BB962C8B-B14F-4D97-AF65-F5344CB8AC3E}">
        <p14:creationId xmlns:p14="http://schemas.microsoft.com/office/powerpoint/2010/main" val="36317340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Теперь мы знаем как передать строку для вывода на консоль и как получить строку из консоли, но </a:t>
            </a:r>
            <a:r>
              <a:rPr lang="en-US" dirty="0"/>
              <a:t>C# </a:t>
            </a:r>
            <a:r>
              <a:rPr lang="ru-RU" dirty="0"/>
              <a:t>язык строго типизированный, по этому строка 2 не равна числу 2 у них разные  типы, а считать из входного потока мы можем только строку.</a:t>
            </a:r>
          </a:p>
        </p:txBody>
      </p:sp>
      <p:sp>
        <p:nvSpPr>
          <p:cNvPr id="4" name="Slide Number Placeholder 3"/>
          <p:cNvSpPr>
            <a:spLocks noGrp="1"/>
          </p:cNvSpPr>
          <p:nvPr>
            <p:ph type="sldNum" sz="quarter" idx="5"/>
          </p:nvPr>
        </p:nvSpPr>
        <p:spPr/>
        <p:txBody>
          <a:bodyPr/>
          <a:lstStyle/>
          <a:p>
            <a:fld id="{A874FABB-6DBE-47C4-B626-20167906F475}" type="slidenum">
              <a:rPr lang="en-US" smtClean="0"/>
              <a:t>63</a:t>
            </a:fld>
            <a:endParaRPr lang="en-US"/>
          </a:p>
        </p:txBody>
      </p:sp>
    </p:spTree>
    <p:extLst>
      <p:ext uri="{BB962C8B-B14F-4D97-AF65-F5344CB8AC3E}">
        <p14:creationId xmlns:p14="http://schemas.microsoft.com/office/powerpoint/2010/main" val="3757166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Как мы помоним по опыту обращения с объектом класса консоль, у объектов </a:t>
            </a:r>
            <a:r>
              <a:rPr lang="en-US" dirty="0"/>
              <a:t>C# </a:t>
            </a:r>
            <a:r>
              <a:rPr lang="ru-RU" dirty="0"/>
              <a:t>есть множество различных методов двайте посмотрим. Что нам может предложить числовой тип, для решения нашей задачи. И вот он, нужный нам метод </a:t>
            </a:r>
            <a:r>
              <a:rPr lang="en-US" dirty="0" err="1"/>
              <a:t>int.Parse</a:t>
            </a:r>
            <a:r>
              <a:rPr lang="en-US" dirty="0"/>
              <a:t> </a:t>
            </a:r>
            <a:r>
              <a:rPr lang="ru-RU" dirty="0"/>
              <a:t>служит для конвертации строк в числовые объекты, по его описанию мы видим, что он принимает строку, а возвращает число.</a:t>
            </a:r>
          </a:p>
        </p:txBody>
      </p:sp>
      <p:sp>
        <p:nvSpPr>
          <p:cNvPr id="4" name="Slide Number Placeholder 3"/>
          <p:cNvSpPr>
            <a:spLocks noGrp="1"/>
          </p:cNvSpPr>
          <p:nvPr>
            <p:ph type="sldNum" sz="quarter" idx="5"/>
          </p:nvPr>
        </p:nvSpPr>
        <p:spPr/>
        <p:txBody>
          <a:bodyPr/>
          <a:lstStyle/>
          <a:p>
            <a:fld id="{A874FABB-6DBE-47C4-B626-20167906F475}" type="slidenum">
              <a:rPr lang="en-US" smtClean="0"/>
              <a:t>64</a:t>
            </a:fld>
            <a:endParaRPr lang="en-US"/>
          </a:p>
        </p:txBody>
      </p:sp>
    </p:spTree>
    <p:extLst>
      <p:ext uri="{BB962C8B-B14F-4D97-AF65-F5344CB8AC3E}">
        <p14:creationId xmlns:p14="http://schemas.microsoft.com/office/powerpoint/2010/main" val="9400881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Мы можем собрать следующую конструкцию: получили строку из консоли, и конвертировали её в число. И все будет в порядке для строк 2, 35 или 678, но что же случится если строка не будет конвертироваться в число? Об этом дальше, пока же просто запомним данный метод конвертации.</a:t>
            </a:r>
          </a:p>
        </p:txBody>
      </p:sp>
      <p:sp>
        <p:nvSpPr>
          <p:cNvPr id="4" name="Slide Number Placeholder 3"/>
          <p:cNvSpPr>
            <a:spLocks noGrp="1"/>
          </p:cNvSpPr>
          <p:nvPr>
            <p:ph type="sldNum" sz="quarter" idx="5"/>
          </p:nvPr>
        </p:nvSpPr>
        <p:spPr/>
        <p:txBody>
          <a:bodyPr/>
          <a:lstStyle/>
          <a:p>
            <a:fld id="{A874FABB-6DBE-47C4-B626-20167906F475}" type="slidenum">
              <a:rPr lang="en-US" smtClean="0"/>
              <a:t>65</a:t>
            </a:fld>
            <a:endParaRPr lang="en-US"/>
          </a:p>
        </p:txBody>
      </p:sp>
    </p:spTree>
    <p:extLst>
      <p:ext uri="{BB962C8B-B14F-4D97-AF65-F5344CB8AC3E}">
        <p14:creationId xmlns:p14="http://schemas.microsoft.com/office/powerpoint/2010/main" val="41176326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Мы с вами прошли непростой путь, от самых общих понятий о программировании мы перешли к конкретному языку и его возможностям. На этом слайде я оставил ссылки на  </a:t>
            </a:r>
            <a:r>
              <a:rPr lang="en-US" dirty="0"/>
              <a:t>MSDN </a:t>
            </a:r>
            <a:r>
              <a:rPr lang="ru-RU" dirty="0"/>
              <a:t>где вы сможете подробнее познакомиться со спецификацией </a:t>
            </a:r>
            <a:r>
              <a:rPr lang="en-US" dirty="0"/>
              <a:t>C#</a:t>
            </a:r>
            <a:r>
              <a:rPr lang="ru-RU" dirty="0"/>
              <a:t>.</a:t>
            </a:r>
            <a:r>
              <a:rPr lang="en-US" dirty="0"/>
              <a:t> </a:t>
            </a:r>
            <a:r>
              <a:rPr lang="ru-RU" dirty="0"/>
              <a:t>Давайте посмотрим как выглядит реальная программа на этом языке.</a:t>
            </a:r>
          </a:p>
        </p:txBody>
      </p:sp>
      <p:sp>
        <p:nvSpPr>
          <p:cNvPr id="4" name="Slide Number Placeholder 3"/>
          <p:cNvSpPr>
            <a:spLocks noGrp="1"/>
          </p:cNvSpPr>
          <p:nvPr>
            <p:ph type="sldNum" sz="quarter" idx="5"/>
          </p:nvPr>
        </p:nvSpPr>
        <p:spPr/>
        <p:txBody>
          <a:bodyPr/>
          <a:lstStyle/>
          <a:p>
            <a:fld id="{A874FABB-6DBE-47C4-B626-20167906F475}" type="slidenum">
              <a:rPr lang="en-US" smtClean="0"/>
              <a:t>66</a:t>
            </a:fld>
            <a:endParaRPr lang="en-US"/>
          </a:p>
        </p:txBody>
      </p:sp>
    </p:spTree>
    <p:extLst>
      <p:ext uri="{BB962C8B-B14F-4D97-AF65-F5344CB8AC3E}">
        <p14:creationId xmlns:p14="http://schemas.microsoft.com/office/powerpoint/2010/main" val="12547821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Помните нашу первую программу? Тот самый </a:t>
            </a:r>
            <a:r>
              <a:rPr lang="en-US" dirty="0"/>
              <a:t>Hello World </a:t>
            </a:r>
            <a:r>
              <a:rPr lang="ru-RU" dirty="0"/>
              <a:t>который за нас сгенерировала </a:t>
            </a:r>
            <a:r>
              <a:rPr lang="en-US" dirty="0"/>
              <a:t>Visual Studio</a:t>
            </a:r>
            <a:r>
              <a:rPr lang="ru-RU" dirty="0"/>
              <a:t>? Давайте присмотримся к ней повнимательнее. Вот список зависимостей, вот объявленно использование пространства имен </a:t>
            </a:r>
            <a:r>
              <a:rPr lang="en-US" dirty="0"/>
              <a:t>System</a:t>
            </a:r>
            <a:r>
              <a:rPr lang="ru-RU" dirty="0"/>
              <a:t>, а вот обращение к объекту класса </a:t>
            </a:r>
            <a:r>
              <a:rPr lang="en-US" dirty="0"/>
              <a:t>Console </a:t>
            </a:r>
            <a:r>
              <a:rPr lang="ru-RU" dirty="0"/>
              <a:t>и вызов метода </a:t>
            </a:r>
            <a:r>
              <a:rPr lang="en-US" dirty="0"/>
              <a:t>WriteLine</a:t>
            </a:r>
            <a:r>
              <a:rPr lang="ru-RU" dirty="0"/>
              <a:t> в который переданна строка привет мир.</a:t>
            </a:r>
          </a:p>
        </p:txBody>
      </p:sp>
      <p:sp>
        <p:nvSpPr>
          <p:cNvPr id="4" name="Slide Number Placeholder 3"/>
          <p:cNvSpPr>
            <a:spLocks noGrp="1"/>
          </p:cNvSpPr>
          <p:nvPr>
            <p:ph type="sldNum" sz="quarter" idx="5"/>
          </p:nvPr>
        </p:nvSpPr>
        <p:spPr/>
        <p:txBody>
          <a:bodyPr/>
          <a:lstStyle/>
          <a:p>
            <a:fld id="{A874FABB-6DBE-47C4-B626-20167906F475}" type="slidenum">
              <a:rPr lang="en-US" smtClean="0"/>
              <a:t>67</a:t>
            </a:fld>
            <a:endParaRPr lang="en-US"/>
          </a:p>
        </p:txBody>
      </p:sp>
    </p:spTree>
    <p:extLst>
      <p:ext uri="{BB962C8B-B14F-4D97-AF65-F5344CB8AC3E}">
        <p14:creationId xmlns:p14="http://schemas.microsoft.com/office/powerpoint/2010/main" val="28700950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Давайте вынесем эту строку в отдельную переменную. Добавим счетик и цикл. Как мы видим, всё отлично работает. Условие </a:t>
            </a:r>
            <a:r>
              <a:rPr lang="en-US" dirty="0"/>
              <a:t>count </a:t>
            </a:r>
            <a:r>
              <a:rPr lang="ru-RU" dirty="0"/>
              <a:t>меньше 10 успешно выводит программу из цикла, а что если присвоить это условие перменной? Давайте посмотри.</a:t>
            </a:r>
          </a:p>
        </p:txBody>
      </p:sp>
      <p:sp>
        <p:nvSpPr>
          <p:cNvPr id="4" name="Slide Number Placeholder 3"/>
          <p:cNvSpPr>
            <a:spLocks noGrp="1"/>
          </p:cNvSpPr>
          <p:nvPr>
            <p:ph type="sldNum" sz="quarter" idx="5"/>
          </p:nvPr>
        </p:nvSpPr>
        <p:spPr/>
        <p:txBody>
          <a:bodyPr/>
          <a:lstStyle/>
          <a:p>
            <a:fld id="{A874FABB-6DBE-47C4-B626-20167906F475}" type="slidenum">
              <a:rPr lang="en-US" smtClean="0"/>
              <a:t>68</a:t>
            </a:fld>
            <a:endParaRPr lang="en-US"/>
          </a:p>
        </p:txBody>
      </p:sp>
    </p:spTree>
    <p:extLst>
      <p:ext uri="{BB962C8B-B14F-4D97-AF65-F5344CB8AC3E}">
        <p14:creationId xmlns:p14="http://schemas.microsoft.com/office/powerpoint/2010/main" val="30411518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Мы объявляем перменную</a:t>
            </a:r>
            <a:r>
              <a:rPr lang="en-US" dirty="0"/>
              <a:t> condition</a:t>
            </a:r>
            <a:r>
              <a:rPr lang="ru-RU" dirty="0"/>
              <a:t>, инициализируем её результатом выполнения оператора сравнения и передаем в цикл. Казалось бы, все впорядке, запускаем. И происходит вот что, на экране диагностики видно, что программа работает: память выделяется, процессор исправно выполняет иструкции, но консоль пустая. Наверное что-то пошло нетак. Как бы нам узнать что именно? Судя по тому, что компилятор не ругается на нашу программу – ошибка не в синтаксисе, все конструкции мы использовали верно. Значит дело в самой логике, как бы нам посмотреть что там на самом деле происходит во время выполнения программы?</a:t>
            </a:r>
          </a:p>
          <a:p>
            <a:pPr marL="0" marR="0" lvl="0" indent="0" algn="l" defTabSz="685800" rtl="0" eaLnBrk="1" fontAlgn="auto" latinLnBrk="0" hangingPunct="1">
              <a:lnSpc>
                <a:spcPct val="100000"/>
              </a:lnSpc>
              <a:spcBef>
                <a:spcPts val="0"/>
              </a:spcBef>
              <a:spcAft>
                <a:spcPts val="0"/>
              </a:spcAft>
              <a:buClrTx/>
              <a:buSzTx/>
              <a:buFontTx/>
              <a:buNone/>
              <a:tabLst/>
              <a:defRPr/>
            </a:pPr>
            <a:endParaRPr lang="ru-RU" dirty="0"/>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69</a:t>
            </a:fld>
            <a:endParaRPr lang="en-US"/>
          </a:p>
        </p:txBody>
      </p:sp>
    </p:spTree>
    <p:extLst>
      <p:ext uri="{BB962C8B-B14F-4D97-AF65-F5344CB8AC3E}">
        <p14:creationId xmlns:p14="http://schemas.microsoft.com/office/powerpoint/2010/main" val="370949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 тут нам на помощь приходят точки остановки. Обратите внимание вот сюда, левее нумерации строк, это панель для точек остановки. Достаточно кликнуть мышкой на этой панели напротив той строчки кода, в которой мы можем разместить точку остановки и она появится. Поставим их на линии 13 где мы объявили и проинициализировали переменную </a:t>
            </a:r>
            <a:r>
              <a:rPr lang="en-US" dirty="0"/>
              <a:t>condition</a:t>
            </a:r>
            <a:r>
              <a:rPr lang="ru-RU" dirty="0"/>
              <a:t>, вдруг с ней что нетак? И внутри цикла на строке 17-ть. Обратите внимание, помимо красной точки, </a:t>
            </a:r>
            <a:r>
              <a:rPr lang="en-US" dirty="0"/>
              <a:t>Visual Studio</a:t>
            </a:r>
            <a:r>
              <a:rPr lang="ru-RU" dirty="0"/>
              <a:t> выделила ту область кода, в которую мы попадем при остановке выполнения программы. А непосредственно в момент простановки, мы видим сообщение о том, где именно в программе находится проставляемая точка и получаем доступ к её настройке. О настройке точек речь пойдет в следующих лекциях. Пержде чем запустить программу, пару слов о режимах запуска:</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70</a:t>
            </a:fld>
            <a:endParaRPr lang="en-US"/>
          </a:p>
        </p:txBody>
      </p:sp>
    </p:spTree>
    <p:extLst>
      <p:ext uri="{BB962C8B-B14F-4D97-AF65-F5344CB8AC3E}">
        <p14:creationId xmlns:p14="http://schemas.microsoft.com/office/powerpoint/2010/main" val="2746809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Начнем с самого начала, нам нужна среда разработки, да можно писать код в </a:t>
            </a:r>
            <a:r>
              <a:rPr lang="en-US" dirty="0"/>
              <a:t>notepad</a:t>
            </a:r>
            <a:r>
              <a:rPr lang="ru-RU" dirty="0"/>
              <a:t>, а затем компилировать из командной строки, но мы же хотим удобства, современные программы и так достаточно сложны, давайте сразу использовать подходящие инструменты. Заходим в </a:t>
            </a:r>
            <a:r>
              <a:rPr lang="en-US" dirty="0"/>
              <a:t>google</a:t>
            </a:r>
            <a:r>
              <a:rPr lang="ru-RU" dirty="0"/>
              <a:t> и набираем</a:t>
            </a:r>
            <a:r>
              <a:rPr lang="en-US" dirty="0"/>
              <a:t> visual studio.</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8</a:t>
            </a:fld>
            <a:endParaRPr lang="en-US"/>
          </a:p>
        </p:txBody>
      </p:sp>
    </p:spTree>
    <p:extLst>
      <p:ext uri="{BB962C8B-B14F-4D97-AF65-F5344CB8AC3E}">
        <p14:creationId xmlns:p14="http://schemas.microsoft.com/office/powerpoint/2010/main" val="34813290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На верхней панели. Рядом с зеленым треугольником через который мы запускаем приложение, есть перечисление возможных режимов запуска, давайте откроим его и посмотри что там внутри. Дебаг, релиз и менеджер конфигураций. Здесь мы можем выбрать тип сборки, который будет создан и запущен в момент нажатия зеленого треугольника. Подробнее о сборках поговорим в далее. Пока просто запомним, что в дебаг сборке точки останова сработают, а в релизной нет. Выбираем дебаг и запускаем программу в отладочной сборке.</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71</a:t>
            </a:fld>
            <a:endParaRPr lang="en-US"/>
          </a:p>
        </p:txBody>
      </p:sp>
    </p:spTree>
    <p:extLst>
      <p:ext uri="{BB962C8B-B14F-4D97-AF65-F5344CB8AC3E}">
        <p14:creationId xmlns:p14="http://schemas.microsoft.com/office/powerpoint/2010/main" val="21047523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Срабатывает первая точка останова, наводим мышку на переменную </a:t>
            </a:r>
            <a:r>
              <a:rPr lang="en-US" dirty="0"/>
              <a:t>count </a:t>
            </a:r>
            <a:r>
              <a:rPr lang="ru-RU" dirty="0"/>
              <a:t>и видим её значение: 0, 0 меньше 10ти значит переменная </a:t>
            </a:r>
            <a:r>
              <a:rPr lang="en-US" dirty="0"/>
              <a:t>condition</a:t>
            </a:r>
            <a:r>
              <a:rPr lang="ru-RU" dirty="0"/>
              <a:t> должна быть проинициализированна значением </a:t>
            </a:r>
            <a:r>
              <a:rPr lang="en-US" dirty="0"/>
              <a:t>true, </a:t>
            </a:r>
            <a:r>
              <a:rPr lang="ru-RU" dirty="0"/>
              <a:t>наведем на неё мышь и узнаем значение. А вот и нет! </a:t>
            </a:r>
            <a:r>
              <a:rPr lang="en-US" dirty="0"/>
              <a:t>condition</a:t>
            </a:r>
            <a:r>
              <a:rPr lang="ru-RU" dirty="0"/>
              <a:t> выдает </a:t>
            </a:r>
            <a:r>
              <a:rPr lang="en-US" dirty="0"/>
              <a:t>false</a:t>
            </a:r>
            <a:r>
              <a:rPr lang="ru-RU" dirty="0"/>
              <a:t> по крайней мере на данный момент, в чем же дело? Ноль же явно меньше 10ти? Дело в том, что точка останова срабатывает ДО того как отработал оператор присваивания, а поумолчанию значение для всех перменных булевого типа </a:t>
            </a:r>
            <a:r>
              <a:rPr lang="en-US" dirty="0"/>
              <a:t>false</a:t>
            </a:r>
            <a:r>
              <a:rPr lang="ru-RU" dirty="0"/>
              <a:t>. Мы остановились до того, как </a:t>
            </a:r>
            <a:r>
              <a:rPr lang="en-US" dirty="0"/>
              <a:t>condition</a:t>
            </a:r>
            <a:r>
              <a:rPr lang="ru-RU" dirty="0"/>
              <a:t> получит свое значение. Что ж, давайте двинимся на шаг вперед, и посмотрим.</a:t>
            </a:r>
          </a:p>
          <a:p>
            <a:pPr marL="0" marR="0" lvl="0" indent="0" algn="l" defTabSz="685800" rtl="0" eaLnBrk="1" fontAlgn="auto" latinLnBrk="0" hangingPunct="1">
              <a:lnSpc>
                <a:spcPct val="100000"/>
              </a:lnSpc>
              <a:spcBef>
                <a:spcPts val="0"/>
              </a:spcBef>
              <a:spcAft>
                <a:spcPts val="0"/>
              </a:spcAft>
              <a:buClrTx/>
              <a:buSzTx/>
              <a:buFontTx/>
              <a:buNone/>
              <a:tabLst/>
              <a:defRPr/>
            </a:pPr>
            <a:endParaRPr lang="ru-RU" dirty="0"/>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72</a:t>
            </a:fld>
            <a:endParaRPr lang="en-US"/>
          </a:p>
        </p:txBody>
      </p:sp>
    </p:spTree>
    <p:extLst>
      <p:ext uri="{BB962C8B-B14F-4D97-AF65-F5344CB8AC3E}">
        <p14:creationId xmlns:p14="http://schemas.microsoft.com/office/powerpoint/2010/main" val="22485878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Для этого снова глянем на верхнюю панель </a:t>
            </a:r>
            <a:r>
              <a:rPr lang="en-US" dirty="0"/>
              <a:t>Visual Studio</a:t>
            </a:r>
            <a:r>
              <a:rPr lang="ru-RU" dirty="0"/>
              <a:t>: Зеленый треугольник остался на месте, но вместо имени приложения там теперь слово продолжить, если мы нажмем на треугольник теперь, в запущенном приложении, то мы продолжим выполнение  программы до следующей точки останова. Нам это пока не нужно. Давайте обратим внимание на значки рядом:</a:t>
            </a:r>
          </a:p>
          <a:p>
            <a:pPr marL="171450" indent="-171450">
              <a:buFont typeface="Arial" panose="020B0604020202020204" pitchFamily="34" charset="0"/>
              <a:buChar char="•"/>
            </a:pPr>
            <a:r>
              <a:rPr lang="en-US" dirty="0"/>
              <a:t>F11 </a:t>
            </a:r>
            <a:r>
              <a:rPr lang="ru-RU" dirty="0"/>
              <a:t>и мы попадаем внутрь исполняемго метода, пока нам это не интересно.</a:t>
            </a:r>
            <a:endParaRPr lang="en-US" dirty="0"/>
          </a:p>
          <a:p>
            <a:pPr marL="171450" indent="-171450">
              <a:buFont typeface="Arial" panose="020B0604020202020204" pitchFamily="34" charset="0"/>
              <a:buChar char="•"/>
            </a:pPr>
            <a:r>
              <a:rPr lang="en-US" dirty="0"/>
              <a:t>F10 </a:t>
            </a:r>
            <a:r>
              <a:rPr lang="ru-RU" dirty="0"/>
              <a:t>и мы переходим дальше по коду - наш случай.</a:t>
            </a:r>
          </a:p>
          <a:p>
            <a:r>
              <a:rPr lang="ru-RU" dirty="0"/>
              <a:t>Там есть и другие опции но в рамках нашей задачи они не нужны.</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73</a:t>
            </a:fld>
            <a:endParaRPr lang="en-US"/>
          </a:p>
        </p:txBody>
      </p:sp>
    </p:spTree>
    <p:extLst>
      <p:ext uri="{BB962C8B-B14F-4D97-AF65-F5344CB8AC3E}">
        <p14:creationId xmlns:p14="http://schemas.microsoft.com/office/powerpoint/2010/main" val="17855657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Жмем </a:t>
            </a:r>
            <a:r>
              <a:rPr lang="en-US" dirty="0"/>
              <a:t>F10 </a:t>
            </a:r>
            <a:r>
              <a:rPr lang="ru-RU" dirty="0"/>
              <a:t>и переходим к следующей строчке. Наводим мышь на </a:t>
            </a:r>
            <a:r>
              <a:rPr lang="en-US" dirty="0"/>
              <a:t>condition</a:t>
            </a:r>
            <a:r>
              <a:rPr lang="ru-RU" dirty="0"/>
              <a:t> и видим, что она приняла нужное нам значение. Обратите внимание на желтую стрелочку сбоку. Она показывает ту строчку ПЕРЕД выполнением которой мы остановились. Нажмем продолжить, для перехода к следующей точке остановки, той самой, которая нахдится в цикле. </a:t>
            </a:r>
            <a:endParaRPr lang="en-US" dirty="0"/>
          </a:p>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74</a:t>
            </a:fld>
            <a:endParaRPr lang="en-US"/>
          </a:p>
        </p:txBody>
      </p:sp>
    </p:spTree>
    <p:extLst>
      <p:ext uri="{BB962C8B-B14F-4D97-AF65-F5344CB8AC3E}">
        <p14:creationId xmlns:p14="http://schemas.microsoft.com/office/powerpoint/2010/main" val="38876599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Вот мы и вошли в цикл, нажав на продолжить ещё несколько раз мы убеждаемся в том, что переменная </a:t>
            </a:r>
            <a:r>
              <a:rPr lang="en-US" dirty="0"/>
              <a:t>condition</a:t>
            </a:r>
            <a:r>
              <a:rPr lang="ru-RU" dirty="0"/>
              <a:t> не меняет свое значение. И тут возникает вопрос, а где бы нам взять инструмент для отслеживания значений всех интересующих нас переменных? И он есть в </a:t>
            </a:r>
            <a:r>
              <a:rPr lang="en-US" dirty="0"/>
              <a:t>Visual Studio</a:t>
            </a:r>
            <a:r>
              <a:rPr lang="ru-RU" dirty="0"/>
              <a:t>! </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75</a:t>
            </a:fld>
            <a:endParaRPr lang="en-US"/>
          </a:p>
        </p:txBody>
      </p:sp>
    </p:spTree>
    <p:extLst>
      <p:ext uri="{BB962C8B-B14F-4D97-AF65-F5344CB8AC3E}">
        <p14:creationId xmlns:p14="http://schemas.microsoft.com/office/powerpoint/2010/main" val="38380347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 верхней панели находим вкладку </a:t>
            </a:r>
            <a:r>
              <a:rPr lang="en-US" dirty="0"/>
              <a:t>Debug</a:t>
            </a:r>
            <a:r>
              <a:rPr lang="ru-RU" dirty="0"/>
              <a:t>, разорачиваем, и мы видим уже знакомые нам иконки: зеленый треугольник продолжить, стоп для остановки выполнения программы. </a:t>
            </a:r>
            <a:r>
              <a:rPr lang="en-US" dirty="0"/>
              <a:t>F11 F10</a:t>
            </a:r>
            <a:r>
              <a:rPr lang="ru-RU" dirty="0"/>
              <a:t> для контроля хода выполнения программы, выключение\удаление всех точек останова и, в самом верху, окошки с дополнительными инструментами отладки.</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76</a:t>
            </a:fld>
            <a:endParaRPr lang="en-US"/>
          </a:p>
        </p:txBody>
      </p:sp>
    </p:spTree>
    <p:extLst>
      <p:ext uri="{BB962C8B-B14F-4D97-AF65-F5344CB8AC3E}">
        <p14:creationId xmlns:p14="http://schemas.microsoft.com/office/powerpoint/2010/main" val="23882353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Во всем перечисленном многообразии нас интересует вот это окошко, набдлюдатель. </a:t>
            </a:r>
            <a:r>
              <a:rPr lang="ru-RU"/>
              <a:t>Как видно их можно открыть 4ре штку, откроем первый.</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77</a:t>
            </a:fld>
            <a:endParaRPr lang="en-US"/>
          </a:p>
        </p:txBody>
      </p:sp>
    </p:spTree>
    <p:extLst>
      <p:ext uri="{BB962C8B-B14F-4D97-AF65-F5344CB8AC3E}">
        <p14:creationId xmlns:p14="http://schemas.microsoft.com/office/powerpoint/2010/main" val="19122680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Внизу экрана появляется вот такое окошко, для добавления переменной к просмотру просто кликаем в поле для ввода имени. Как только мы начинаем вводить имя, </a:t>
            </a:r>
            <a:r>
              <a:rPr lang="en-US" dirty="0"/>
              <a:t>Visual Studio</a:t>
            </a:r>
            <a:r>
              <a:rPr lang="ru-RU" dirty="0"/>
              <a:t> изо всех сил начинает нам помогать, для того</a:t>
            </a:r>
            <a:r>
              <a:rPr lang="en-US" dirty="0"/>
              <a:t>,</a:t>
            </a:r>
            <a:r>
              <a:rPr lang="ru-RU" dirty="0"/>
              <a:t> что бы выбрать понравившуюся вам перменную, воспользуйтесь клавишами курсора. Добавим все три перменных в окно наблюдателя. Вот что мы имеем на начальном этапе.</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78</a:t>
            </a:fld>
            <a:endParaRPr lang="en-US"/>
          </a:p>
        </p:txBody>
      </p:sp>
    </p:spTree>
    <p:extLst>
      <p:ext uri="{BB962C8B-B14F-4D97-AF65-F5344CB8AC3E}">
        <p14:creationId xmlns:p14="http://schemas.microsoft.com/office/powerpoint/2010/main" val="27388826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А вот какие значения будут после 5той итерации цикла.</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79</a:t>
            </a:fld>
            <a:endParaRPr lang="en-US"/>
          </a:p>
        </p:txBody>
      </p:sp>
    </p:spTree>
    <p:extLst>
      <p:ext uri="{BB962C8B-B14F-4D97-AF65-F5344CB8AC3E}">
        <p14:creationId xmlns:p14="http://schemas.microsoft.com/office/powerpoint/2010/main" val="11555397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На 10-той</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80</a:t>
            </a:fld>
            <a:endParaRPr lang="en-US"/>
          </a:p>
        </p:txBody>
      </p:sp>
    </p:spTree>
    <p:extLst>
      <p:ext uri="{BB962C8B-B14F-4D97-AF65-F5344CB8AC3E}">
        <p14:creationId xmlns:p14="http://schemas.microsoft.com/office/powerpoint/2010/main" val="3165530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Кликаем скачать, и наслаждаемся опросником и туториалом, запускаем скачанный файл и он устанавливает нам установщик, дада, мы скачали пакет который распаковывается в установщик:</a:t>
            </a:r>
          </a:p>
        </p:txBody>
      </p:sp>
      <p:sp>
        <p:nvSpPr>
          <p:cNvPr id="4" name="Slide Number Placeholder 3"/>
          <p:cNvSpPr>
            <a:spLocks noGrp="1"/>
          </p:cNvSpPr>
          <p:nvPr>
            <p:ph type="sldNum" sz="quarter" idx="5"/>
          </p:nvPr>
        </p:nvSpPr>
        <p:spPr/>
        <p:txBody>
          <a:bodyPr/>
          <a:lstStyle/>
          <a:p>
            <a:fld id="{A874FABB-6DBE-47C4-B626-20167906F475}" type="slidenum">
              <a:rPr lang="en-US" smtClean="0"/>
              <a:t>9</a:t>
            </a:fld>
            <a:endParaRPr lang="en-US"/>
          </a:p>
        </p:txBody>
      </p:sp>
    </p:spTree>
    <p:extLst>
      <p:ext uri="{BB962C8B-B14F-4D97-AF65-F5344CB8AC3E}">
        <p14:creationId xmlns:p14="http://schemas.microsoft.com/office/powerpoint/2010/main" val="16147115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На 25-той. Как вы видите </a:t>
            </a:r>
            <a:r>
              <a:rPr lang="en-US" dirty="0"/>
              <a:t>condition</a:t>
            </a:r>
            <a:r>
              <a:rPr lang="ru-RU" dirty="0"/>
              <a:t> всё ещё равен </a:t>
            </a:r>
            <a:r>
              <a:rPr lang="en-US" dirty="0"/>
              <a:t>true, </a:t>
            </a:r>
            <a:r>
              <a:rPr lang="ru-RU" dirty="0"/>
              <a:t>программа бегает в бесконченом цикле. Почему так получилось? Вспоминаем как мы инициализировали переменную </a:t>
            </a:r>
            <a:r>
              <a:rPr lang="en-US" dirty="0"/>
              <a:t>condition</a:t>
            </a:r>
            <a:r>
              <a:rPr lang="ru-RU" dirty="0"/>
              <a:t>:</a:t>
            </a:r>
            <a:endParaRPr lang="en-US" dirty="0"/>
          </a:p>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81</a:t>
            </a:fld>
            <a:endParaRPr lang="en-US"/>
          </a:p>
        </p:txBody>
      </p:sp>
    </p:spTree>
    <p:extLst>
      <p:ext uri="{BB962C8B-B14F-4D97-AF65-F5344CB8AC3E}">
        <p14:creationId xmlns:p14="http://schemas.microsoft.com/office/powerpoint/2010/main" val="24651292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Мы присвоили ему результат выполнения оператора сравнения в который передали значение перменной </a:t>
            </a:r>
            <a:r>
              <a:rPr lang="en-US" dirty="0"/>
              <a:t>count</a:t>
            </a:r>
            <a:r>
              <a:rPr lang="ru-RU" dirty="0"/>
              <a:t> и сравнили его с 10тью. Проблема тут кроется в слове ЗНАЧЕНИЕ, при инициализации программа считала значение </a:t>
            </a:r>
            <a:r>
              <a:rPr lang="en-US" dirty="0"/>
              <a:t>count</a:t>
            </a:r>
            <a:r>
              <a:rPr lang="ru-RU" dirty="0"/>
              <a:t>, оно БЫЛО меньше 10ти в момент инициализации, и, соответственно, </a:t>
            </a:r>
            <a:r>
              <a:rPr lang="en-US" dirty="0"/>
              <a:t>condition</a:t>
            </a:r>
            <a:r>
              <a:rPr lang="ru-RU" dirty="0"/>
              <a:t> был проинициализирован значением </a:t>
            </a:r>
            <a:r>
              <a:rPr lang="en-US" dirty="0"/>
              <a:t>true</a:t>
            </a:r>
            <a:r>
              <a:rPr lang="ru-RU" dirty="0"/>
              <a:t> А то, что потом значение </a:t>
            </a:r>
            <a:r>
              <a:rPr lang="en-US" dirty="0"/>
              <a:t>count</a:t>
            </a:r>
            <a:r>
              <a:rPr lang="ru-RU" dirty="0"/>
              <a:t> менялось – для перменной </a:t>
            </a:r>
            <a:r>
              <a:rPr lang="en-US" dirty="0"/>
              <a:t>condition</a:t>
            </a:r>
            <a:r>
              <a:rPr lang="ru-RU" dirty="0"/>
              <a:t> осталось за кадром.</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82</a:t>
            </a:fld>
            <a:endParaRPr lang="en-US"/>
          </a:p>
        </p:txBody>
      </p:sp>
    </p:spTree>
    <p:extLst>
      <p:ext uri="{BB962C8B-B14F-4D97-AF65-F5344CB8AC3E}">
        <p14:creationId xmlns:p14="http://schemas.microsoft.com/office/powerpoint/2010/main" val="17091678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Вот мы и обнаружили проблему: вместо того, что бы динамически менять значение </a:t>
            </a:r>
            <a:r>
              <a:rPr lang="en-US" dirty="0"/>
              <a:t>condition</a:t>
            </a:r>
            <a:r>
              <a:rPr lang="ru-RU" dirty="0"/>
              <a:t> каждую итерацию цикла, мы задали его один раз. Вносим изменения в код и запускаем программу.</a:t>
            </a:r>
            <a:r>
              <a:rPr lang="en-US" dirty="0"/>
              <a:t> </a:t>
            </a:r>
            <a:r>
              <a:rPr lang="ru-RU" dirty="0"/>
              <a:t>Проблема решена!</a:t>
            </a:r>
            <a:endParaRPr lang="en-US" dirty="0"/>
          </a:p>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83</a:t>
            </a:fld>
            <a:endParaRPr lang="en-US"/>
          </a:p>
        </p:txBody>
      </p:sp>
    </p:spTree>
    <p:extLst>
      <p:ext uri="{BB962C8B-B14F-4D97-AF65-F5344CB8AC3E}">
        <p14:creationId xmlns:p14="http://schemas.microsoft.com/office/powerpoint/2010/main" val="34927542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Таким образом, мы познакомились со способами отладки. Как видите в коде демонстрационного приложения мы использовали очень простые конструкции. Но с тем инструментарием который вы получили из лекции, мы можем реализовать и что-то посложнее. Помните замечательные методы объетков </a:t>
            </a:r>
            <a:r>
              <a:rPr lang="en-US" dirty="0"/>
              <a:t>Console </a:t>
            </a:r>
            <a:r>
              <a:rPr lang="ru-RU" dirty="0"/>
              <a:t>и </a:t>
            </a:r>
            <a:r>
              <a:rPr lang="en-US" dirty="0"/>
              <a:t>int? </a:t>
            </a:r>
            <a:r>
              <a:rPr lang="ru-RU" dirty="0"/>
              <a:t>Пришло время встроить их в нашу программу, заменим так же </a:t>
            </a:r>
            <a:r>
              <a:rPr lang="en-US" dirty="0"/>
              <a:t>while </a:t>
            </a:r>
            <a:r>
              <a:rPr lang="ru-RU" dirty="0"/>
              <a:t>на </a:t>
            </a:r>
            <a:r>
              <a:rPr lang="en-US" dirty="0"/>
              <a:t>for </a:t>
            </a:r>
            <a:r>
              <a:rPr lang="ru-RU" dirty="0"/>
              <a:t>так как</a:t>
            </a:r>
            <a:r>
              <a:rPr lang="en-US" dirty="0"/>
              <a:t>,</a:t>
            </a:r>
            <a:r>
              <a:rPr lang="ru-RU" dirty="0"/>
              <a:t> в нашем случае ему тут самое место, мы же прерываем цикл по достижении счетчиком определенного значения, а </a:t>
            </a:r>
            <a:r>
              <a:rPr lang="en-US" dirty="0"/>
              <a:t>for </a:t>
            </a:r>
            <a:r>
              <a:rPr lang="ru-RU" dirty="0"/>
              <a:t>буквально создан для таких случаев. </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84</a:t>
            </a:fld>
            <a:endParaRPr lang="en-US"/>
          </a:p>
        </p:txBody>
      </p:sp>
    </p:spTree>
    <p:extLst>
      <p:ext uri="{BB962C8B-B14F-4D97-AF65-F5344CB8AC3E}">
        <p14:creationId xmlns:p14="http://schemas.microsoft.com/office/powerpoint/2010/main" val="42445757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Вот что у нас получилось. Запускаем, консоль пуста и ждет ввода сообщения, ведем его, нажмем </a:t>
            </a:r>
            <a:r>
              <a:rPr lang="en-US" dirty="0"/>
              <a:t>enter</a:t>
            </a:r>
            <a:r>
              <a:rPr lang="ru-RU" dirty="0"/>
              <a:t>, в этот момент метод </a:t>
            </a:r>
            <a:r>
              <a:rPr lang="en-US" dirty="0" err="1"/>
              <a:t>Console.ReadLine</a:t>
            </a:r>
            <a:r>
              <a:rPr lang="en-US" dirty="0"/>
              <a:t> </a:t>
            </a:r>
            <a:r>
              <a:rPr lang="ru-RU" dirty="0"/>
              <a:t>считал входной поток из консоли </a:t>
            </a:r>
            <a:r>
              <a:rPr lang="en-US" dirty="0"/>
              <a:t>windows </a:t>
            </a:r>
            <a:r>
              <a:rPr lang="ru-RU" dirty="0"/>
              <a:t>и проинициализировал полученным сообщением переменную </a:t>
            </a:r>
            <a:r>
              <a:rPr lang="en-US" dirty="0"/>
              <a:t>message</a:t>
            </a:r>
            <a:r>
              <a:rPr lang="ru-RU" dirty="0"/>
              <a:t>, запустилось выполнение второго вызова  метода </a:t>
            </a:r>
            <a:r>
              <a:rPr lang="en-US" dirty="0" err="1"/>
              <a:t>Console.ReadLine</a:t>
            </a:r>
            <a:r>
              <a:rPr lang="ru-RU" dirty="0"/>
              <a:t> который снова ждет от нас информацию: передаем 4рку и нажимаем </a:t>
            </a:r>
            <a:r>
              <a:rPr lang="en-US" dirty="0"/>
              <a:t>enter </a:t>
            </a:r>
            <a:r>
              <a:rPr lang="ru-RU" dirty="0"/>
              <a:t>программа получила все необходимые данные и выполняется до конца. Но это в том случае если мы вводим правильные данные.</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85</a:t>
            </a:fld>
            <a:endParaRPr lang="en-US"/>
          </a:p>
        </p:txBody>
      </p:sp>
    </p:spTree>
    <p:extLst>
      <p:ext uri="{BB962C8B-B14F-4D97-AF65-F5344CB8AC3E}">
        <p14:creationId xmlns:p14="http://schemas.microsoft.com/office/powerpoint/2010/main" val="13496753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А что случится если мы сделам так? Мяу </a:t>
            </a:r>
            <a:r>
              <a:rPr lang="en-US" dirty="0"/>
              <a:t>enter!</a:t>
            </a:r>
          </a:p>
        </p:txBody>
      </p:sp>
      <p:sp>
        <p:nvSpPr>
          <p:cNvPr id="4" name="Slide Number Placeholder 3"/>
          <p:cNvSpPr>
            <a:spLocks noGrp="1"/>
          </p:cNvSpPr>
          <p:nvPr>
            <p:ph type="sldNum" sz="quarter" idx="5"/>
          </p:nvPr>
        </p:nvSpPr>
        <p:spPr/>
        <p:txBody>
          <a:bodyPr/>
          <a:lstStyle/>
          <a:p>
            <a:fld id="{A874FABB-6DBE-47C4-B626-20167906F475}" type="slidenum">
              <a:rPr lang="en-US" smtClean="0"/>
              <a:t>86</a:t>
            </a:fld>
            <a:endParaRPr lang="en-US"/>
          </a:p>
        </p:txBody>
      </p:sp>
    </p:spTree>
    <p:extLst>
      <p:ext uri="{BB962C8B-B14F-4D97-AF65-F5344CB8AC3E}">
        <p14:creationId xmlns:p14="http://schemas.microsoft.com/office/powerpoint/2010/main" val="30645963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А что случится если мы сделам так? Мяу </a:t>
            </a:r>
            <a:r>
              <a:rPr lang="en-US" dirty="0"/>
              <a:t>enter! </a:t>
            </a:r>
            <a:r>
              <a:rPr lang="ru-RU" dirty="0"/>
              <a:t>Все будет хорошо ровно де тех пор, пока мы не попытаемся распарсить (задействовать метод </a:t>
            </a:r>
            <a:r>
              <a:rPr lang="en-US" dirty="0"/>
              <a:t>Parse </a:t>
            </a:r>
            <a:r>
              <a:rPr lang="ru-RU" dirty="0"/>
              <a:t>– это стнадартное название для подобных конвертаций. По этому программисты говорят «распарсить») мяу в число, у нас ничего не получилось и метод </a:t>
            </a:r>
            <a:r>
              <a:rPr lang="en-US" dirty="0" err="1"/>
              <a:t>int.Parse</a:t>
            </a:r>
            <a:r>
              <a:rPr lang="en-US" dirty="0"/>
              <a:t> </a:t>
            </a:r>
            <a:r>
              <a:rPr lang="ru-RU" dirty="0"/>
              <a:t>выдает нам ошибку обратите внимание</a:t>
            </a:r>
            <a:r>
              <a:rPr lang="en-US" dirty="0"/>
              <a:t>,</a:t>
            </a:r>
            <a:r>
              <a:rPr lang="ru-RU" dirty="0"/>
              <a:t> что ошибка ввода данных, в нашем случае – это вполне конкретный объект, который имеет свой тип и назвается исключением, это не ошибка в логике программы, как в предыдущем случае когда мы попали в бесконечный цикл, это ошибка в обработке данных. Если мы введем те данные которые от нас ожидает программа – всё будет впорядке, то есть наша программа стала ХРУПКОЙ, она неявно для пользователя зависит от того, какие данные в неё передают. </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87</a:t>
            </a:fld>
            <a:endParaRPr lang="en-US"/>
          </a:p>
        </p:txBody>
      </p:sp>
    </p:spTree>
    <p:extLst>
      <p:ext uri="{BB962C8B-B14F-4D97-AF65-F5344CB8AC3E}">
        <p14:creationId xmlns:p14="http://schemas.microsoft.com/office/powerpoint/2010/main" val="24290923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Давайте же снизим хрупкость программы путем добавления пояснений. Шансов запутаться стало меньше, но ввод неправильных данных всё ещё возможен. Для дальнейшего снижения хрупкости программы мы попробуем обработать объект исключения, что бы он не ломал логику. А органично в неё вписывался. Этой цели служит конструкция </a:t>
            </a:r>
            <a:r>
              <a:rPr lang="en-US" dirty="0"/>
              <a:t>try catch </a:t>
            </a:r>
            <a:r>
              <a:rPr lang="ru-RU" dirty="0"/>
              <a:t>давайте я её вам покажу.</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88</a:t>
            </a:fld>
            <a:endParaRPr lang="en-US"/>
          </a:p>
        </p:txBody>
      </p:sp>
    </p:spTree>
    <p:extLst>
      <p:ext uri="{BB962C8B-B14F-4D97-AF65-F5344CB8AC3E}">
        <p14:creationId xmlns:p14="http://schemas.microsoft.com/office/powerpoint/2010/main" val="37297201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catch, </a:t>
            </a:r>
            <a:r>
              <a:rPr lang="ru-RU" dirty="0"/>
              <a:t>как и в случае операторов ветвления и циклов</a:t>
            </a:r>
            <a:r>
              <a:rPr lang="en-US" dirty="0"/>
              <a:t> </a:t>
            </a:r>
            <a:r>
              <a:rPr lang="ru-RU" dirty="0"/>
              <a:t>образует дочерний контекст вызова, вы уже догадались что каждый раз</a:t>
            </a:r>
            <a:r>
              <a:rPr lang="en-US" dirty="0"/>
              <a:t>,</a:t>
            </a:r>
            <a:r>
              <a:rPr lang="ru-RU" dirty="0"/>
              <a:t> когда мы видим фигурные скобки в операторе – у нас образуется дочерний контекст вызова. По этому переменную </a:t>
            </a:r>
            <a:r>
              <a:rPr lang="en-US" dirty="0"/>
              <a:t>limit </a:t>
            </a:r>
            <a:r>
              <a:rPr lang="ru-RU" dirty="0"/>
              <a:t>котрую мы собираемся использовать в дальнейшем мы проинициализируем значением поумолчанию, которое будет ей присвоенно в случае, если </a:t>
            </a:r>
            <a:r>
              <a:rPr lang="en-US" dirty="0"/>
              <a:t>Parse </a:t>
            </a:r>
            <a:r>
              <a:rPr lang="ru-RU" dirty="0"/>
              <a:t>не будет выполнен корректно.</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89</a:t>
            </a:fld>
            <a:endParaRPr lang="en-US"/>
          </a:p>
        </p:txBody>
      </p:sp>
    </p:spTree>
    <p:extLst>
      <p:ext uri="{BB962C8B-B14F-4D97-AF65-F5344CB8AC3E}">
        <p14:creationId xmlns:p14="http://schemas.microsoft.com/office/powerpoint/2010/main" val="37594656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Запускаем нашу программу. И снова мяу вместо числа шагов, как видим получаем те самые 10-ть шагов. Что же именно делает </a:t>
            </a:r>
            <a:r>
              <a:rPr lang="en-US" dirty="0"/>
              <a:t>try catch</a:t>
            </a:r>
            <a:r>
              <a:rPr lang="ru-RU" dirty="0"/>
              <a:t>, внутрь оператора </a:t>
            </a:r>
            <a:r>
              <a:rPr lang="en-US" dirty="0"/>
              <a:t>try</a:t>
            </a:r>
            <a:r>
              <a:rPr lang="ru-RU" dirty="0"/>
              <a:t> помещается код при выполнении которого возможно появление исключения, и если таковое случилось – срабатывает код внутри оператора </a:t>
            </a:r>
            <a:r>
              <a:rPr lang="en-US" dirty="0"/>
              <a:t>catch</a:t>
            </a:r>
            <a:r>
              <a:rPr lang="ru-RU" dirty="0"/>
              <a:t>.</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90</a:t>
            </a:fld>
            <a:endParaRPr lang="en-US"/>
          </a:p>
        </p:txBody>
      </p:sp>
    </p:spTree>
    <p:extLst>
      <p:ext uri="{BB962C8B-B14F-4D97-AF65-F5344CB8AC3E}">
        <p14:creationId xmlns:p14="http://schemas.microsoft.com/office/powerpoint/2010/main" val="1916390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10</a:t>
            </a:fld>
            <a:endParaRPr lang="en-US"/>
          </a:p>
        </p:txBody>
      </p:sp>
    </p:spTree>
    <p:extLst>
      <p:ext uri="{BB962C8B-B14F-4D97-AF65-F5344CB8AC3E}">
        <p14:creationId xmlns:p14="http://schemas.microsoft.com/office/powerpoint/2010/main" val="79836432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Дополним оператор </a:t>
            </a:r>
            <a:r>
              <a:rPr lang="en-US" dirty="0"/>
              <a:t>catch </a:t>
            </a:r>
            <a:r>
              <a:rPr lang="ru-RU" dirty="0"/>
              <a:t>кодом, для демонстрации: В случае если всё хорошо и переданная строка парсится  в число – программа выполняется как обычно. В случае же мяю выполняется код обработки исключения.</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91</a:t>
            </a:fld>
            <a:endParaRPr lang="en-US"/>
          </a:p>
        </p:txBody>
      </p:sp>
    </p:spTree>
    <p:extLst>
      <p:ext uri="{BB962C8B-B14F-4D97-AF65-F5344CB8AC3E}">
        <p14:creationId xmlns:p14="http://schemas.microsoft.com/office/powerpoint/2010/main" val="24071993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Запускаем. Хорошо, с порядком выполнения кода оператором </a:t>
            </a:r>
            <a:r>
              <a:rPr lang="en-US" dirty="0"/>
              <a:t>try catch </a:t>
            </a:r>
            <a:r>
              <a:rPr lang="ru-RU" dirty="0"/>
              <a:t>мы разобрались, но двумя слайдами выше фигурировал объект исключения, а в </a:t>
            </a:r>
            <a:r>
              <a:rPr lang="en-US" dirty="0"/>
              <a:t>catch </a:t>
            </a:r>
            <a:r>
              <a:rPr lang="ru-RU" dirty="0"/>
              <a:t>явно что-то есть в этих круглых скобках. </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92</a:t>
            </a:fld>
            <a:endParaRPr lang="en-US"/>
          </a:p>
        </p:txBody>
      </p:sp>
    </p:spTree>
    <p:extLst>
      <p:ext uri="{BB962C8B-B14F-4D97-AF65-F5344CB8AC3E}">
        <p14:creationId xmlns:p14="http://schemas.microsoft.com/office/powerpoint/2010/main" val="36421190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Да это то самое место, где мы можем получить доступ к самому объекту исключения, для этого нам надо к объявления типа </a:t>
            </a:r>
            <a:r>
              <a:rPr lang="en-US" dirty="0"/>
              <a:t>Exception </a:t>
            </a:r>
            <a:r>
              <a:rPr lang="ru-RU" dirty="0"/>
              <a:t>добавить название переменной, которая будет проинициализированна в блоке </a:t>
            </a:r>
            <a:r>
              <a:rPr lang="en-US" dirty="0"/>
              <a:t>catch </a:t>
            </a:r>
            <a:r>
              <a:rPr lang="ru-RU" dirty="0"/>
              <a:t>и может быть обработана в его дочернем контексте. Обратите внимание, зона видимости переменной </a:t>
            </a:r>
            <a:r>
              <a:rPr lang="en-US" dirty="0"/>
              <a:t>ex </a:t>
            </a:r>
            <a:r>
              <a:rPr lang="ru-RU" dirty="0"/>
              <a:t>не выходить за границы </a:t>
            </a:r>
            <a:r>
              <a:rPr lang="en-US" dirty="0"/>
              <a:t>catch </a:t>
            </a:r>
            <a:r>
              <a:rPr lang="ru-RU" dirty="0"/>
              <a:t>Откуда я узнал, что у </a:t>
            </a:r>
            <a:r>
              <a:rPr lang="en-US" dirty="0"/>
              <a:t>ex </a:t>
            </a:r>
            <a:r>
              <a:rPr lang="ru-RU" dirty="0"/>
              <a:t>есть </a:t>
            </a:r>
            <a:r>
              <a:rPr lang="en-US" dirty="0"/>
              <a:t>message </a:t>
            </a:r>
            <a:r>
              <a:rPr lang="ru-RU" dirty="0"/>
              <a:t>внутри и что его можно вывести в консоле? Да все оттуда же. Поставил точку после объекта </a:t>
            </a:r>
            <a:r>
              <a:rPr lang="en-US" dirty="0"/>
              <a:t>ex</a:t>
            </a:r>
            <a:r>
              <a:rPr lang="ru-RU" dirty="0"/>
              <a:t> и прочитал описание для свойства </a:t>
            </a:r>
            <a:r>
              <a:rPr lang="en-US" dirty="0"/>
              <a:t>Message</a:t>
            </a:r>
            <a:r>
              <a:rPr lang="ru-RU" dirty="0"/>
              <a:t>.</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93</a:t>
            </a:fld>
            <a:endParaRPr lang="en-US"/>
          </a:p>
        </p:txBody>
      </p:sp>
    </p:spTree>
    <p:extLst>
      <p:ext uri="{BB962C8B-B14F-4D97-AF65-F5344CB8AC3E}">
        <p14:creationId xmlns:p14="http://schemas.microsoft.com/office/powerpoint/2010/main" val="10909674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Запустим программу, введем некорректные данные, поймаем объект исключения и обработаем его. Как видите внутри исключения есть человекочитаемая информация, которая понятна пользователю. Программа стала куда устойчивее, когда мы добавили обработку исключения, но что если мы хотим дать пользователю возможность ошибаться и вводить данные снова? Нам бы метод парсинга который не приводит к исключению когда в него попадает неправильное значение.</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94</a:t>
            </a:fld>
            <a:endParaRPr lang="en-US"/>
          </a:p>
        </p:txBody>
      </p:sp>
    </p:spTree>
    <p:extLst>
      <p:ext uri="{BB962C8B-B14F-4D97-AF65-F5344CB8AC3E}">
        <p14:creationId xmlns:p14="http://schemas.microsoft.com/office/powerpoint/2010/main" val="33451012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такой метод есть! </a:t>
            </a:r>
            <a:r>
              <a:rPr lang="en-US" dirty="0" err="1"/>
              <a:t>Int.tryParse</a:t>
            </a:r>
            <a:r>
              <a:rPr lang="en-US" dirty="0"/>
              <a:t> </a:t>
            </a:r>
            <a:r>
              <a:rPr lang="ru-RU" dirty="0"/>
              <a:t>Тут мы видим много всего нового, во первых в этот метод передается два параметра, первым из которых является исходная строка, а вот вторым инициализируемая  методом переменная! Слово </a:t>
            </a:r>
            <a:r>
              <a:rPr lang="en-US" dirty="0"/>
              <a:t>out </a:t>
            </a:r>
            <a:r>
              <a:rPr lang="ru-RU" dirty="0"/>
              <a:t>в данном случае гаратнирует нам, что в ходе выполнения данного метода переменная будет проинициализированна. А возвращает метод значение типа </a:t>
            </a:r>
            <a:r>
              <a:rPr lang="en-US" dirty="0"/>
              <a:t>bool. </a:t>
            </a:r>
          </a:p>
        </p:txBody>
      </p:sp>
      <p:sp>
        <p:nvSpPr>
          <p:cNvPr id="4" name="Slide Number Placeholder 3"/>
          <p:cNvSpPr>
            <a:spLocks noGrp="1"/>
          </p:cNvSpPr>
          <p:nvPr>
            <p:ph type="sldNum" sz="quarter" idx="5"/>
          </p:nvPr>
        </p:nvSpPr>
        <p:spPr/>
        <p:txBody>
          <a:bodyPr/>
          <a:lstStyle/>
          <a:p>
            <a:fld id="{A874FABB-6DBE-47C4-B626-20167906F475}" type="slidenum">
              <a:rPr lang="en-US" smtClean="0"/>
              <a:t>95</a:t>
            </a:fld>
            <a:endParaRPr lang="en-US"/>
          </a:p>
        </p:txBody>
      </p:sp>
    </p:spTree>
    <p:extLst>
      <p:ext uri="{BB962C8B-B14F-4D97-AF65-F5344CB8AC3E}">
        <p14:creationId xmlns:p14="http://schemas.microsoft.com/office/powerpoint/2010/main" val="3379596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По этому можем проинициализировать переменную </a:t>
            </a:r>
            <a:r>
              <a:rPr lang="en-US" dirty="0" err="1"/>
              <a:t>isSuccessful</a:t>
            </a:r>
            <a:r>
              <a:rPr lang="en-US" dirty="0"/>
              <a:t> </a:t>
            </a:r>
            <a:r>
              <a:rPr lang="ru-RU" dirty="0"/>
              <a:t>значением, которое вернет метод </a:t>
            </a:r>
            <a:r>
              <a:rPr lang="en-US" dirty="0" err="1"/>
              <a:t>int.tryParse</a:t>
            </a:r>
            <a:r>
              <a:rPr lang="en-US" dirty="0"/>
              <a:t> </a:t>
            </a:r>
            <a:r>
              <a:rPr lang="ru-RU" dirty="0"/>
              <a:t>и убрать инициализацию у переменной </a:t>
            </a:r>
            <a:r>
              <a:rPr lang="en-US" dirty="0"/>
              <a:t>limit</a:t>
            </a:r>
            <a:r>
              <a:rPr lang="ru-RU" dirty="0"/>
              <a:t>. Теперь в случае, если пользователь ввел что-то что нельзя превратить в число на этапе парсинга, перменной </a:t>
            </a:r>
            <a:r>
              <a:rPr lang="en-US" dirty="0"/>
              <a:t>limit </a:t>
            </a:r>
            <a:r>
              <a:rPr lang="ru-RU" dirty="0"/>
              <a:t>будет присвоен </a:t>
            </a:r>
            <a:r>
              <a:rPr lang="en-US" dirty="0"/>
              <a:t>0</a:t>
            </a:r>
            <a:r>
              <a:rPr lang="ru-RU" dirty="0"/>
              <a:t>. Но постойте, в чем же отличие, от работы с исключениями? Мы могли задать начальное значение </a:t>
            </a:r>
            <a:r>
              <a:rPr lang="en-US" dirty="0"/>
              <a:t>limit 0 </a:t>
            </a:r>
            <a:r>
              <a:rPr lang="ru-RU" dirty="0"/>
              <a:t>и было бы то же самое. </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96</a:t>
            </a:fld>
            <a:endParaRPr lang="en-US"/>
          </a:p>
        </p:txBody>
      </p:sp>
    </p:spTree>
    <p:extLst>
      <p:ext uri="{BB962C8B-B14F-4D97-AF65-F5344CB8AC3E}">
        <p14:creationId xmlns:p14="http://schemas.microsoft.com/office/powerpoint/2010/main" val="33932301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Отличие, как раз в том, что метод возвращает </a:t>
            </a:r>
            <a:r>
              <a:rPr lang="en-US" dirty="0"/>
              <a:t>bool </a:t>
            </a:r>
            <a:r>
              <a:rPr lang="ru-RU" dirty="0"/>
              <a:t>то есть может служить условием в цикле, мы можем бесконечно долго просить пользователя ввести правильное значение и не приступать к выполнению программы до тех пор, пока оно не будет полученно. </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97</a:t>
            </a:fld>
            <a:endParaRPr lang="en-US"/>
          </a:p>
        </p:txBody>
      </p:sp>
    </p:spTree>
    <p:extLst>
      <p:ext uri="{BB962C8B-B14F-4D97-AF65-F5344CB8AC3E}">
        <p14:creationId xmlns:p14="http://schemas.microsoft.com/office/powerpoint/2010/main" val="7660016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результате программа будет просить ввести корректное число до тех пор. Пока пользователь этого не сделает. Конечно мы могли бы завязать эту логику на объект исключения – но это не очень хорошая практика. В будущем мы подробно поговорим про исключения и почему не стоит сыпать ими на каждом шагу, пока же давайте запомним: Исключения нужны для исключительных случаев</a:t>
            </a:r>
            <a:r>
              <a:rPr lang="en-US" dirty="0"/>
              <a:t>.</a:t>
            </a:r>
          </a:p>
        </p:txBody>
      </p:sp>
      <p:sp>
        <p:nvSpPr>
          <p:cNvPr id="4" name="Slide Number Placeholder 3"/>
          <p:cNvSpPr>
            <a:spLocks noGrp="1"/>
          </p:cNvSpPr>
          <p:nvPr>
            <p:ph type="sldNum" sz="quarter" idx="5"/>
          </p:nvPr>
        </p:nvSpPr>
        <p:spPr/>
        <p:txBody>
          <a:bodyPr/>
          <a:lstStyle/>
          <a:p>
            <a:fld id="{A874FABB-6DBE-47C4-B626-20167906F475}" type="slidenum">
              <a:rPr lang="en-US" smtClean="0"/>
              <a:t>98</a:t>
            </a:fld>
            <a:endParaRPr lang="en-US"/>
          </a:p>
        </p:txBody>
      </p:sp>
    </p:spTree>
    <p:extLst>
      <p:ext uri="{BB962C8B-B14F-4D97-AF65-F5344CB8AC3E}">
        <p14:creationId xmlns:p14="http://schemas.microsoft.com/office/powerpoint/2010/main" val="28375414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Практическая часть оконченна, теперь снова немного теории. Вы наверняка слышали о том, что язык </a:t>
            </a:r>
            <a:r>
              <a:rPr lang="en-US" dirty="0"/>
              <a:t>C# </a:t>
            </a:r>
            <a:r>
              <a:rPr lang="ru-RU" dirty="0"/>
              <a:t>является частью платформы </a:t>
            </a:r>
            <a:r>
              <a:rPr lang="en-US" dirty="0" err="1"/>
              <a:t>.Net</a:t>
            </a:r>
            <a:r>
              <a:rPr lang="ru-RU" dirty="0"/>
              <a:t>. Пришло время рассказать что это такое, и как они связаны между собой. </a:t>
            </a:r>
            <a:r>
              <a:rPr lang="en-US" dirty="0" err="1"/>
              <a:t>.Net</a:t>
            </a:r>
            <a:r>
              <a:rPr lang="ru-RU" dirty="0"/>
              <a:t> представляет собой програмную платформу обеспечивающую возможность написания кода на целом кластере языков программирования. Первоначальная версия </a:t>
            </a:r>
            <a:r>
              <a:rPr lang="en-US" dirty="0" err="1"/>
              <a:t>.Net</a:t>
            </a:r>
            <a:r>
              <a:rPr lang="en-US" dirty="0"/>
              <a:t> Framework</a:t>
            </a:r>
            <a:r>
              <a:rPr lang="ru-RU" dirty="0"/>
              <a:t> вышла в далеком 2002 и представляла собой (по неоффициальной информации) ответ микрософта на платформу </a:t>
            </a:r>
            <a:r>
              <a:rPr lang="en-US" dirty="0"/>
              <a:t>Java</a:t>
            </a:r>
            <a:r>
              <a:rPr lang="ru-RU" dirty="0"/>
              <a:t> только под </a:t>
            </a:r>
            <a:r>
              <a:rPr lang="en-US" dirty="0"/>
              <a:t>Windows</a:t>
            </a:r>
            <a:r>
              <a:rPr lang="ru-RU" dirty="0"/>
              <a:t>, но развитие продолжалось и вот в 2016 выхоит первая версия </a:t>
            </a:r>
            <a:r>
              <a:rPr lang="en-US" dirty="0" err="1"/>
              <a:t>.Net</a:t>
            </a:r>
            <a:r>
              <a:rPr lang="en-US" dirty="0"/>
              <a:t> Core </a:t>
            </a:r>
            <a:r>
              <a:rPr lang="ru-RU" dirty="0"/>
              <a:t>с этого момента можно считать</a:t>
            </a:r>
            <a:r>
              <a:rPr lang="en-US" dirty="0"/>
              <a:t> </a:t>
            </a:r>
            <a:r>
              <a:rPr lang="en-US" dirty="0" err="1"/>
              <a:t>.Net</a:t>
            </a:r>
            <a:r>
              <a:rPr lang="ru-RU" dirty="0"/>
              <a:t> полностью кросплатформенным.</a:t>
            </a:r>
          </a:p>
        </p:txBody>
      </p:sp>
      <p:sp>
        <p:nvSpPr>
          <p:cNvPr id="4" name="Slide Number Placeholder 3"/>
          <p:cNvSpPr>
            <a:spLocks noGrp="1"/>
          </p:cNvSpPr>
          <p:nvPr>
            <p:ph type="sldNum" sz="quarter" idx="5"/>
          </p:nvPr>
        </p:nvSpPr>
        <p:spPr/>
        <p:txBody>
          <a:bodyPr/>
          <a:lstStyle/>
          <a:p>
            <a:fld id="{A874FABB-6DBE-47C4-B626-20167906F475}" type="slidenum">
              <a:rPr lang="en-US" smtClean="0"/>
              <a:t>99</a:t>
            </a:fld>
            <a:endParaRPr lang="en-US"/>
          </a:p>
        </p:txBody>
      </p:sp>
    </p:spTree>
    <p:extLst>
      <p:ext uri="{BB962C8B-B14F-4D97-AF65-F5344CB8AC3E}">
        <p14:creationId xmlns:p14="http://schemas.microsoft.com/office/powerpoint/2010/main" val="361979861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А учитывая, что в </a:t>
            </a:r>
            <a:r>
              <a:rPr lang="en-US" dirty="0" err="1"/>
              <a:t>.Net</a:t>
            </a:r>
            <a:r>
              <a:rPr lang="ru-RU" dirty="0"/>
              <a:t> обладает интеграцией с облачным сервисом </a:t>
            </a:r>
            <a:r>
              <a:rPr lang="en-US" dirty="0"/>
              <a:t>Azure</a:t>
            </a:r>
            <a:r>
              <a:rPr lang="ru-RU" dirty="0"/>
              <a:t> от той же </a:t>
            </a:r>
            <a:r>
              <a:rPr lang="en-US" dirty="0"/>
              <a:t>Microsoft</a:t>
            </a:r>
            <a:r>
              <a:rPr lang="ru-RU" dirty="0"/>
              <a:t>. Можно сказать что платформа </a:t>
            </a:r>
            <a:r>
              <a:rPr lang="en-US" dirty="0" err="1"/>
              <a:t>.Net</a:t>
            </a:r>
            <a:r>
              <a:rPr lang="ru-RU" dirty="0"/>
              <a:t> позволяет не только реализовать в рамках себя практически любое приложение, но</a:t>
            </a:r>
            <a:r>
              <a:rPr lang="en-US" dirty="0"/>
              <a:t> </a:t>
            </a:r>
            <a:r>
              <a:rPr lang="ru-RU" dirty="0"/>
              <a:t>и развернуть его в дружественной среде, которая разработана и поддреживается тем же вендором. Таким образом </a:t>
            </a:r>
            <a:r>
              <a:rPr lang="en-US" dirty="0"/>
              <a:t>C# </a:t>
            </a:r>
            <a:r>
              <a:rPr lang="ru-RU" dirty="0"/>
              <a:t>является частью обширной экосистемы, написанные вами программы не будут брошенны на произвол судьбы.</a:t>
            </a:r>
          </a:p>
        </p:txBody>
      </p:sp>
      <p:sp>
        <p:nvSpPr>
          <p:cNvPr id="4" name="Slide Number Placeholder 3"/>
          <p:cNvSpPr>
            <a:spLocks noGrp="1"/>
          </p:cNvSpPr>
          <p:nvPr>
            <p:ph type="sldNum" sz="quarter" idx="5"/>
          </p:nvPr>
        </p:nvSpPr>
        <p:spPr/>
        <p:txBody>
          <a:bodyPr/>
          <a:lstStyle/>
          <a:p>
            <a:fld id="{A874FABB-6DBE-47C4-B626-20167906F475}" type="slidenum">
              <a:rPr lang="en-US" smtClean="0"/>
              <a:t>100</a:t>
            </a:fld>
            <a:endParaRPr lang="en-US"/>
          </a:p>
        </p:txBody>
      </p:sp>
    </p:spTree>
    <p:extLst>
      <p:ext uri="{BB962C8B-B14F-4D97-AF65-F5344CB8AC3E}">
        <p14:creationId xmlns:p14="http://schemas.microsoft.com/office/powerpoint/2010/main" val="25140844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dirty="0"/>
              <a:t>Dot Net</a:t>
            </a:r>
            <a:r>
              <a:rPr lang="ru-RU" dirty="0"/>
              <a:t> </a:t>
            </a:r>
            <a:r>
              <a:rPr lang="en-US" dirty="0"/>
              <a:t>Platform</a:t>
            </a:r>
          </a:p>
        </p:txBody>
      </p:sp>
      <p:sp>
        <p:nvSpPr>
          <p:cNvPr id="3" name="Date Placeholder 2"/>
          <p:cNvSpPr>
            <a:spLocks noGrp="1"/>
          </p:cNvSpPr>
          <p:nvPr>
            <p:ph type="dt" sz="half" idx="10"/>
          </p:nvPr>
        </p:nvSpPr>
        <p:spPr/>
        <p:txBody>
          <a:bodyPr tIns="0" anchor="ctr" anchorCtr="0"/>
          <a:lstStyle>
            <a:lvl1pPr>
              <a:defRPr cap="all" baseline="0">
                <a:solidFill>
                  <a:schemeClr val="bg1"/>
                </a:solidFill>
              </a:defRPr>
            </a:lvl1pPr>
          </a:lstStyle>
          <a:p>
            <a:r>
              <a:rPr lang="en-US" dirty="0"/>
              <a:t>08.10.2019</a:t>
            </a:r>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ru-RU" dirty="0"/>
              <a:t>Основы</a:t>
            </a:r>
            <a:endParaRPr lang="en-US" dirty="0"/>
          </a:p>
        </p:txBody>
      </p:sp>
      <p:pic>
        <p:nvPicPr>
          <p:cNvPr id="5" name="Picture Placeholder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3937" y="0"/>
            <a:ext cx="3810000" cy="5143500"/>
          </a:xfrm>
          <a:prstGeom prst="rect">
            <a:avLst/>
          </a:prstGeom>
        </p:spPr>
      </p:pic>
      <p:sp>
        <p:nvSpPr>
          <p:cNvPr id="6" name="Rectangle 5"/>
          <p:cNvSpPr/>
          <p:nvPr userDrawn="1"/>
        </p:nvSpPr>
        <p:spPr>
          <a:xfrm>
            <a:off x="5333937" y="0"/>
            <a:ext cx="3810000" cy="5143500"/>
          </a:xfrm>
          <a:prstGeom prst="rect">
            <a:avLst/>
          </a:prstGeom>
          <a:solidFill>
            <a:srgbClr val="46454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91434" tIns="45717" rIns="91434" bIns="45717" rtlCol="0" anchor="ctr"/>
          <a:lstStyle/>
          <a:p>
            <a:pPr algn="ctr"/>
            <a:endParaRPr lang="en-US"/>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
          <a:stretch/>
        </p:blipFill>
        <p:spPr>
          <a:xfrm rot="5400000">
            <a:off x="2767227" y="2306574"/>
            <a:ext cx="5143500" cy="530352"/>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flipH="1" flipV="1">
            <a:off x="627880" y="511280"/>
            <a:ext cx="891284" cy="316033"/>
          </a:xfrm>
          <a:prstGeom prst="rect">
            <a:avLst/>
          </a:prstGeom>
        </p:spPr>
      </p:pic>
    </p:spTree>
    <p:extLst>
      <p:ext uri="{BB962C8B-B14F-4D97-AF65-F5344CB8AC3E}">
        <p14:creationId xmlns:p14="http://schemas.microsoft.com/office/powerpoint/2010/main" val="265397808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357188" y="1092491"/>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0" name="Text Placeholder 19"/>
          <p:cNvSpPr>
            <a:spLocks noGrp="1"/>
          </p:cNvSpPr>
          <p:nvPr>
            <p:ph type="body" sz="quarter" idx="13" hasCustomPrompt="1"/>
          </p:nvPr>
        </p:nvSpPr>
        <p:spPr>
          <a:xfrm>
            <a:off x="710972" y="1092491"/>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one title here</a:t>
            </a:r>
          </a:p>
        </p:txBody>
      </p:sp>
      <p:sp>
        <p:nvSpPr>
          <p:cNvPr id="21" name="Text Placeholder 13"/>
          <p:cNvSpPr>
            <a:spLocks noGrp="1"/>
          </p:cNvSpPr>
          <p:nvPr>
            <p:ph type="body" sz="quarter" idx="14" hasCustomPrompt="1"/>
          </p:nvPr>
        </p:nvSpPr>
        <p:spPr>
          <a:xfrm>
            <a:off x="357188" y="4120134"/>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2" name="Text Placeholder 13"/>
          <p:cNvSpPr>
            <a:spLocks noGrp="1"/>
          </p:cNvSpPr>
          <p:nvPr>
            <p:ph type="body" sz="quarter" idx="15" hasCustomPrompt="1"/>
          </p:nvPr>
        </p:nvSpPr>
        <p:spPr>
          <a:xfrm>
            <a:off x="357188" y="1698020"/>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3" name="Text Placeholder 13"/>
          <p:cNvSpPr>
            <a:spLocks noGrp="1"/>
          </p:cNvSpPr>
          <p:nvPr>
            <p:ph type="body" sz="quarter" idx="16" hasCustomPrompt="1"/>
          </p:nvPr>
        </p:nvSpPr>
        <p:spPr>
          <a:xfrm>
            <a:off x="357188" y="2303549"/>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4" name="Text Placeholder 13"/>
          <p:cNvSpPr>
            <a:spLocks noGrp="1"/>
          </p:cNvSpPr>
          <p:nvPr>
            <p:ph type="body" sz="quarter" idx="17" hasCustomPrompt="1"/>
          </p:nvPr>
        </p:nvSpPr>
        <p:spPr>
          <a:xfrm>
            <a:off x="357188" y="2909078"/>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5" name="Text Placeholder 13"/>
          <p:cNvSpPr>
            <a:spLocks noGrp="1"/>
          </p:cNvSpPr>
          <p:nvPr>
            <p:ph type="body" sz="quarter" idx="18" hasCustomPrompt="1"/>
          </p:nvPr>
        </p:nvSpPr>
        <p:spPr>
          <a:xfrm>
            <a:off x="357188" y="3514607"/>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6" name="Text Placeholder 19"/>
          <p:cNvSpPr>
            <a:spLocks noGrp="1"/>
          </p:cNvSpPr>
          <p:nvPr>
            <p:ph type="body" sz="quarter" idx="19" hasCustomPrompt="1"/>
          </p:nvPr>
        </p:nvSpPr>
        <p:spPr>
          <a:xfrm>
            <a:off x="710972" y="1697608"/>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TWO title here</a:t>
            </a:r>
          </a:p>
        </p:txBody>
      </p:sp>
      <p:sp>
        <p:nvSpPr>
          <p:cNvPr id="27" name="Text Placeholder 19"/>
          <p:cNvSpPr>
            <a:spLocks noGrp="1"/>
          </p:cNvSpPr>
          <p:nvPr>
            <p:ph type="body" sz="quarter" idx="20" hasCustomPrompt="1"/>
          </p:nvPr>
        </p:nvSpPr>
        <p:spPr>
          <a:xfrm>
            <a:off x="710972" y="2302725"/>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THREE title here</a:t>
            </a:r>
          </a:p>
        </p:txBody>
      </p:sp>
      <p:sp>
        <p:nvSpPr>
          <p:cNvPr id="28" name="Text Placeholder 19"/>
          <p:cNvSpPr>
            <a:spLocks noGrp="1"/>
          </p:cNvSpPr>
          <p:nvPr>
            <p:ph type="body" sz="quarter" idx="21" hasCustomPrompt="1"/>
          </p:nvPr>
        </p:nvSpPr>
        <p:spPr>
          <a:xfrm>
            <a:off x="710972" y="2907842"/>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a:t>
            </a:r>
          </a:p>
        </p:txBody>
      </p:sp>
      <p:sp>
        <p:nvSpPr>
          <p:cNvPr id="29" name="Text Placeholder 19"/>
          <p:cNvSpPr>
            <a:spLocks noGrp="1"/>
          </p:cNvSpPr>
          <p:nvPr>
            <p:ph type="body" sz="quarter" idx="22" hasCustomPrompt="1"/>
          </p:nvPr>
        </p:nvSpPr>
        <p:spPr>
          <a:xfrm>
            <a:off x="710972" y="3512959"/>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And delete</a:t>
            </a:r>
          </a:p>
        </p:txBody>
      </p:sp>
      <p:sp>
        <p:nvSpPr>
          <p:cNvPr id="30" name="Text Placeholder 19"/>
          <p:cNvSpPr>
            <a:spLocks noGrp="1"/>
          </p:cNvSpPr>
          <p:nvPr>
            <p:ph type="body" sz="quarter" idx="23" hasCustomPrompt="1"/>
          </p:nvPr>
        </p:nvSpPr>
        <p:spPr>
          <a:xfrm>
            <a:off x="710972" y="4118077"/>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The extras</a:t>
            </a:r>
          </a:p>
        </p:txBody>
      </p:sp>
      <p:sp>
        <p:nvSpPr>
          <p:cNvPr id="3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4007082933"/>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ersonal Profile - Right">
    <p:spTree>
      <p:nvGrpSpPr>
        <p:cNvPr id="1" name=""/>
        <p:cNvGrpSpPr/>
        <p:nvPr/>
      </p:nvGrpSpPr>
      <p:grpSpPr>
        <a:xfrm>
          <a:off x="0" y="0"/>
          <a:ext cx="0" cy="0"/>
          <a:chOff x="0" y="0"/>
          <a:chExt cx="0" cy="0"/>
        </a:xfrm>
      </p:grpSpPr>
      <p:sp>
        <p:nvSpPr>
          <p:cNvPr id="6" name="Content Placeholder 5"/>
          <p:cNvSpPr>
            <a:spLocks noGrp="1"/>
          </p:cNvSpPr>
          <p:nvPr>
            <p:ph sz="quarter" idx="10" hasCustomPrompt="1"/>
          </p:nvPr>
        </p:nvSpPr>
        <p:spPr>
          <a:xfrm>
            <a:off x="673894" y="1780394"/>
            <a:ext cx="3986211" cy="2696355"/>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5" name="Text Placeholder 4"/>
          <p:cNvSpPr>
            <a:spLocks noGrp="1"/>
          </p:cNvSpPr>
          <p:nvPr>
            <p:ph type="body" sz="quarter" idx="12" hasCustomPrompt="1"/>
          </p:nvPr>
        </p:nvSpPr>
        <p:spPr>
          <a:xfrm>
            <a:off x="673893"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
        <p:nvSpPr>
          <p:cNvPr id="11"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
        <p:nvSpPr>
          <p:cNvPr id="12" name="Text Placeholder 4"/>
          <p:cNvSpPr>
            <a:spLocks noGrp="1"/>
          </p:cNvSpPr>
          <p:nvPr>
            <p:ph type="body" sz="quarter" idx="15" hasCustomPrompt="1"/>
          </p:nvPr>
        </p:nvSpPr>
        <p:spPr>
          <a:xfrm>
            <a:off x="673893" y="1437495"/>
            <a:ext cx="398621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dirty="0"/>
              <a:t>Please put title here</a:t>
            </a:r>
          </a:p>
        </p:txBody>
      </p:sp>
      <p:sp>
        <p:nvSpPr>
          <p:cNvPr id="13" name="Rectangle 12"/>
          <p:cNvSpPr/>
          <p:nvPr userDrawn="1"/>
        </p:nvSpPr>
        <p:spPr>
          <a:xfrm>
            <a:off x="5333999"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userDrawn="1"/>
        </p:nvSpPr>
        <p:spPr>
          <a:xfrm>
            <a:off x="6228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Picture Placeholder 11"/>
          <p:cNvSpPr>
            <a:spLocks noGrp="1"/>
          </p:cNvSpPr>
          <p:nvPr>
            <p:ph type="pic" sz="quarter" idx="14" hasCustomPrompt="1"/>
          </p:nvPr>
        </p:nvSpPr>
        <p:spPr>
          <a:xfrm>
            <a:off x="6406895" y="1581215"/>
            <a:ext cx="1664208" cy="1664208"/>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Tree>
    <p:extLst>
      <p:ext uri="{BB962C8B-B14F-4D97-AF65-F5344CB8AC3E}">
        <p14:creationId xmlns:p14="http://schemas.microsoft.com/office/powerpoint/2010/main" val="2158670304"/>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ersonal Profile">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4480321" y="1780394"/>
            <a:ext cx="3993357" cy="2696355"/>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7" name="Text Placeholder 4"/>
          <p:cNvSpPr>
            <a:spLocks noGrp="1"/>
          </p:cNvSpPr>
          <p:nvPr>
            <p:ph type="body" sz="quarter" idx="13" hasCustomPrompt="1"/>
          </p:nvPr>
        </p:nvSpPr>
        <p:spPr>
          <a:xfrm>
            <a:off x="4480321" y="1079500"/>
            <a:ext cx="3986213"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Please put name here</a:t>
            </a:r>
          </a:p>
        </p:txBody>
      </p:sp>
      <p:sp>
        <p:nvSpPr>
          <p:cNvPr id="9" name="Rectangle 8"/>
          <p:cNvSpPr/>
          <p:nvPr userDrawn="1"/>
        </p:nvSpPr>
        <p:spPr>
          <a:xfrm>
            <a:off x="-1"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userDrawn="1"/>
        </p:nvSpPr>
        <p:spPr>
          <a:xfrm>
            <a:off x="894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4" hasCustomPrompt="1"/>
          </p:nvPr>
        </p:nvSpPr>
        <p:spPr>
          <a:xfrm>
            <a:off x="1072895" y="1581215"/>
            <a:ext cx="1664208" cy="1664208"/>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
        <p:nvSpPr>
          <p:cNvPr id="13" name="Text Placeholder 4"/>
          <p:cNvSpPr>
            <a:spLocks noGrp="1"/>
          </p:cNvSpPr>
          <p:nvPr>
            <p:ph type="body" sz="quarter" idx="15" hasCustomPrompt="1"/>
          </p:nvPr>
        </p:nvSpPr>
        <p:spPr>
          <a:xfrm>
            <a:off x="4480321" y="1437495"/>
            <a:ext cx="399354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dirty="0"/>
              <a:t>Please put title here</a:t>
            </a:r>
          </a:p>
        </p:txBody>
      </p:sp>
      <p:sp>
        <p:nvSpPr>
          <p:cNvPr id="1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742482412"/>
      </p:ext>
    </p:extLst>
  </p:cSld>
  <p:clrMapOvr>
    <a:masterClrMapping/>
  </p:clrMapOvr>
  <p:extLst>
    <p:ext uri="{DCECCB84-F9BA-43D5-87BE-67443E8EF086}">
      <p15:sldGuideLst xmlns:p15="http://schemas.microsoft.com/office/powerpoint/2012/main">
        <p15:guide id="1" pos="2400" userDrawn="1">
          <p15:clr>
            <a:srgbClr val="FBAE40"/>
          </p15:clr>
        </p15:guide>
        <p15:guide id="2" orient="horz" pos="152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237854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dirty="0"/>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4800599" y="1079500"/>
            <a:ext cx="3986214"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dirty="0"/>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486403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on Color Canvas">
    <p:bg>
      <p:bgPr>
        <a:solidFill>
          <a:schemeClr val="accent6"/>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16" hasCustomPrompt="1"/>
          </p:nvPr>
        </p:nvSpPr>
        <p:spPr>
          <a:xfrm>
            <a:off x="1127175"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5" name="Title Placeholder 3"/>
          <p:cNvSpPr>
            <a:spLocks noGrp="1"/>
          </p:cNvSpPr>
          <p:nvPr>
            <p:ph type="body" sz="quarter" idx="11" hasCustomPrompt="1"/>
          </p:nvPr>
        </p:nvSpPr>
        <p:spPr>
          <a:xfrm>
            <a:off x="5735751"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4" name="Title Placeholder 2"/>
          <p:cNvSpPr>
            <a:spLocks noGrp="1"/>
          </p:cNvSpPr>
          <p:nvPr>
            <p:ph type="body" sz="quarter" idx="10" hasCustomPrompt="1"/>
          </p:nvPr>
        </p:nvSpPr>
        <p:spPr>
          <a:xfrm>
            <a:off x="3431463"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6" name="Title Placeholder 1"/>
          <p:cNvSpPr>
            <a:spLocks noGrp="1"/>
          </p:cNvSpPr>
          <p:nvPr>
            <p:ph type="body" sz="quarter" idx="12" hasCustomPrompt="1"/>
          </p:nvPr>
        </p:nvSpPr>
        <p:spPr>
          <a:xfrm>
            <a:off x="1127175"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1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
        <p:nvSpPr>
          <p:cNvPr id="16" name="Content Placeholder 14"/>
          <p:cNvSpPr>
            <a:spLocks noGrp="1"/>
          </p:cNvSpPr>
          <p:nvPr>
            <p:ph sz="quarter" idx="17" hasCustomPrompt="1"/>
          </p:nvPr>
        </p:nvSpPr>
        <p:spPr>
          <a:xfrm>
            <a:off x="5735751"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17" name="Content Placeholder 14"/>
          <p:cNvSpPr>
            <a:spLocks noGrp="1"/>
          </p:cNvSpPr>
          <p:nvPr>
            <p:ph sz="quarter" idx="18" hasCustomPrompt="1"/>
          </p:nvPr>
        </p:nvSpPr>
        <p:spPr>
          <a:xfrm>
            <a:off x="3431463"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Tree>
    <p:extLst>
      <p:ext uri="{BB962C8B-B14F-4D97-AF65-F5344CB8AC3E}">
        <p14:creationId xmlns:p14="http://schemas.microsoft.com/office/powerpoint/2010/main" val="3177371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 EPAM Blue">
    <p:bg>
      <p:bgPr>
        <a:solidFill>
          <a:schemeClr val="accent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780953" y="2098360"/>
            <a:ext cx="5582093" cy="587388"/>
          </a:xfrm>
          <a:prstGeom prst="rect">
            <a:avLst/>
          </a:prstGeom>
        </p:spPr>
        <p:txBody>
          <a:bodyPr anchor="ctr"/>
          <a:lstStyle>
            <a:lvl1pPr marL="0" indent="0" algn="ctr">
              <a:buNone/>
              <a:defRPr sz="1600">
                <a:solidFill>
                  <a:schemeClr val="bg1"/>
                </a:solidFill>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algn="ctr">
              <a:lnSpc>
                <a:spcPts val="2400"/>
              </a:lnSpc>
            </a:pPr>
            <a:r>
              <a:rPr lang="en-US" sz="1600" baseline="0" dirty="0">
                <a:solidFill>
                  <a:schemeClr val="bg1"/>
                </a:solidFill>
                <a:latin typeface="+mj-lt"/>
              </a:rPr>
              <a:t>Please add call out or quote here</a:t>
            </a:r>
            <a:br>
              <a:rPr lang="en-US" sz="1600" baseline="0" dirty="0">
                <a:solidFill>
                  <a:schemeClr val="bg1"/>
                </a:solidFill>
                <a:latin typeface="+mj-lt"/>
              </a:rPr>
            </a:br>
            <a:r>
              <a:rPr lang="en-US" sz="1600" baseline="0" dirty="0">
                <a:solidFill>
                  <a:schemeClr val="bg1"/>
                </a:solidFill>
                <a:latin typeface="+mj-lt"/>
              </a:rPr>
              <a:t>sit </a:t>
            </a:r>
            <a:r>
              <a:rPr lang="en-US" sz="1600" baseline="0" dirty="0" err="1">
                <a:solidFill>
                  <a:schemeClr val="bg1"/>
                </a:solidFill>
                <a:latin typeface="+mj-lt"/>
              </a:rPr>
              <a:t>amet</a:t>
            </a:r>
            <a:r>
              <a:rPr lang="en-US" sz="1600" baseline="0" dirty="0">
                <a:solidFill>
                  <a:schemeClr val="bg1"/>
                </a:solidFill>
                <a:latin typeface="+mj-lt"/>
              </a:rPr>
              <a:t>, </a:t>
            </a:r>
            <a:r>
              <a:rPr lang="en-US" sz="1600" baseline="0" dirty="0" err="1">
                <a:solidFill>
                  <a:schemeClr val="bg1"/>
                </a:solidFill>
                <a:latin typeface="+mj-lt"/>
              </a:rPr>
              <a:t>consectetur</a:t>
            </a:r>
            <a:r>
              <a:rPr lang="en-US" sz="1600" baseline="0" dirty="0">
                <a:solidFill>
                  <a:schemeClr val="bg1"/>
                </a:solidFill>
                <a:latin typeface="+mj-lt"/>
              </a:rPr>
              <a:t> </a:t>
            </a:r>
            <a:r>
              <a:rPr lang="en-US" sz="1600" baseline="0" dirty="0" err="1">
                <a:solidFill>
                  <a:schemeClr val="bg1"/>
                </a:solidFill>
                <a:latin typeface="+mj-lt"/>
              </a:rPr>
              <a:t>adipiscing</a:t>
            </a:r>
            <a:r>
              <a:rPr lang="en-US" sz="1600" baseline="0" dirty="0">
                <a:solidFill>
                  <a:schemeClr val="bg1"/>
                </a:solidFill>
                <a:latin typeface="+mj-lt"/>
              </a:rPr>
              <a:t> </a:t>
            </a:r>
            <a:r>
              <a:rPr lang="en-US" sz="1600" baseline="0" dirty="0" err="1">
                <a:solidFill>
                  <a:schemeClr val="bg1"/>
                </a:solidFill>
                <a:latin typeface="+mj-lt"/>
              </a:rPr>
              <a:t>elit</a:t>
            </a:r>
            <a:r>
              <a:rPr lang="en-US" sz="1600" baseline="0" dirty="0">
                <a:solidFill>
                  <a:schemeClr val="bg1"/>
                </a:solidFill>
                <a:latin typeface="+mj-lt"/>
              </a:rPr>
              <a:t>. </a:t>
            </a:r>
            <a:r>
              <a:rPr lang="en-US" sz="1600" baseline="0" dirty="0" err="1">
                <a:solidFill>
                  <a:schemeClr val="bg1"/>
                </a:solidFill>
                <a:latin typeface="+mj-lt"/>
              </a:rPr>
              <a:t>Sed</a:t>
            </a:r>
            <a:r>
              <a:rPr lang="en-US" sz="1600" baseline="0" dirty="0">
                <a:solidFill>
                  <a:schemeClr val="bg1"/>
                </a:solidFill>
                <a:latin typeface="+mj-lt"/>
              </a:rPr>
              <a:t> </a:t>
            </a:r>
            <a:r>
              <a:rPr lang="en-US" sz="1600" baseline="0" dirty="0" err="1">
                <a:solidFill>
                  <a:schemeClr val="bg1"/>
                </a:solidFill>
                <a:latin typeface="+mj-lt"/>
              </a:rPr>
              <a:t>nec</a:t>
            </a:r>
            <a:r>
              <a:rPr lang="en-US" sz="1600" baseline="0" dirty="0">
                <a:solidFill>
                  <a:schemeClr val="bg1"/>
                </a:solidFill>
                <a:latin typeface="+mj-lt"/>
              </a:rPr>
              <a:t> </a:t>
            </a:r>
            <a:r>
              <a:rPr lang="en-US" sz="1600" baseline="0" dirty="0" err="1">
                <a:solidFill>
                  <a:schemeClr val="bg1"/>
                </a:solidFill>
                <a:latin typeface="+mj-lt"/>
              </a:rPr>
              <a:t>sem</a:t>
            </a:r>
            <a:r>
              <a:rPr lang="en-US" sz="1600" baseline="0" dirty="0">
                <a:solidFill>
                  <a:schemeClr val="bg1"/>
                </a:solidFill>
                <a:latin typeface="+mj-lt"/>
              </a:rPr>
              <a:t> gravida, </a:t>
            </a:r>
            <a:r>
              <a:rPr lang="en-US" sz="1600" baseline="0" dirty="0" err="1">
                <a:solidFill>
                  <a:schemeClr val="bg1"/>
                </a:solidFill>
                <a:latin typeface="+mj-lt"/>
              </a:rPr>
              <a:t>dapibus</a:t>
            </a:r>
            <a:r>
              <a:rPr lang="en-US" sz="1600" baseline="0" dirty="0">
                <a:solidFill>
                  <a:schemeClr val="bg1"/>
                </a:solidFill>
                <a:latin typeface="+mj-lt"/>
              </a:rPr>
              <a:t> </a:t>
            </a:r>
            <a:r>
              <a:rPr lang="en-US" sz="1600" baseline="0" dirty="0" err="1">
                <a:solidFill>
                  <a:schemeClr val="bg1"/>
                </a:solidFill>
                <a:latin typeface="+mj-lt"/>
              </a:rPr>
              <a:t>turpis</a:t>
            </a:r>
            <a:r>
              <a:rPr lang="en-US" sz="1600" baseline="0" dirty="0">
                <a:solidFill>
                  <a:schemeClr val="bg1"/>
                </a:solidFill>
                <a:latin typeface="+mj-lt"/>
              </a:rPr>
              <a:t> </a:t>
            </a:r>
            <a:r>
              <a:rPr lang="en-US" sz="1600" baseline="0" dirty="0" err="1">
                <a:solidFill>
                  <a:schemeClr val="bg1"/>
                </a:solidFill>
                <a:latin typeface="+mj-lt"/>
              </a:rPr>
              <a:t>porttitor</a:t>
            </a:r>
            <a:r>
              <a:rPr lang="en-US" sz="1600" baseline="0" dirty="0">
                <a:solidFill>
                  <a:schemeClr val="bg1"/>
                </a:solidFill>
                <a:latin typeface="+mj-lt"/>
              </a:rPr>
              <a:t>, </a:t>
            </a:r>
            <a:r>
              <a:rPr lang="en-US" sz="1600" baseline="0" dirty="0" err="1">
                <a:solidFill>
                  <a:schemeClr val="bg1"/>
                </a:solidFill>
                <a:latin typeface="+mj-lt"/>
              </a:rPr>
              <a:t>tincidunt</a:t>
            </a:r>
            <a:r>
              <a:rPr lang="en-US" sz="1600" baseline="0" dirty="0">
                <a:solidFill>
                  <a:schemeClr val="bg1"/>
                </a:solidFill>
                <a:latin typeface="+mj-lt"/>
              </a:rPr>
              <a:t> </a:t>
            </a:r>
            <a:r>
              <a:rPr lang="en-US" sz="1600" baseline="0" dirty="0" err="1">
                <a:solidFill>
                  <a:schemeClr val="bg1"/>
                </a:solidFill>
                <a:latin typeface="+mj-lt"/>
              </a:rPr>
              <a:t>nibh</a:t>
            </a:r>
            <a:r>
              <a:rPr lang="en-US" sz="1600" baseline="0" dirty="0">
                <a:solidFill>
                  <a:schemeClr val="bg1"/>
                </a:solidFill>
                <a:latin typeface="+mj-lt"/>
              </a:rPr>
              <a:t>. </a:t>
            </a:r>
            <a:r>
              <a:rPr lang="en-US" sz="1600" baseline="0" dirty="0" err="1">
                <a:solidFill>
                  <a:schemeClr val="bg1"/>
                </a:solidFill>
                <a:latin typeface="+mj-lt"/>
              </a:rPr>
              <a:t>Orci</a:t>
            </a:r>
            <a:r>
              <a:rPr lang="en-US" sz="1600" baseline="0" dirty="0">
                <a:solidFill>
                  <a:schemeClr val="bg1"/>
                </a:solidFill>
                <a:latin typeface="+mj-lt"/>
              </a:rPr>
              <a:t> </a:t>
            </a:r>
            <a:r>
              <a:rPr lang="en-US" sz="1600" baseline="0" dirty="0" err="1">
                <a:solidFill>
                  <a:schemeClr val="bg1"/>
                </a:solidFill>
                <a:latin typeface="+mj-lt"/>
              </a:rPr>
              <a:t>varius</a:t>
            </a:r>
            <a:r>
              <a:rPr lang="en-US" sz="1600" baseline="0" dirty="0">
                <a:solidFill>
                  <a:schemeClr val="bg1"/>
                </a:solidFill>
                <a:latin typeface="+mj-lt"/>
              </a:rPr>
              <a:t> </a:t>
            </a:r>
            <a:r>
              <a:rPr lang="en-US" sz="1600" baseline="0" dirty="0" err="1">
                <a:solidFill>
                  <a:schemeClr val="bg1"/>
                </a:solidFill>
                <a:latin typeface="+mj-lt"/>
              </a:rPr>
              <a:t>natoque</a:t>
            </a:r>
            <a:r>
              <a:rPr lang="en-US" sz="1600" baseline="0" dirty="0">
                <a:solidFill>
                  <a:schemeClr val="bg1"/>
                </a:solidFill>
                <a:latin typeface="+mj-lt"/>
              </a:rPr>
              <a:t> </a:t>
            </a:r>
            <a:r>
              <a:rPr lang="en-US" sz="1600" baseline="0" dirty="0" err="1">
                <a:solidFill>
                  <a:schemeClr val="bg1"/>
                </a:solidFill>
                <a:latin typeface="+mj-lt"/>
              </a:rPr>
              <a:t>penatibus</a:t>
            </a:r>
            <a:r>
              <a:rPr lang="en-US" sz="1600" baseline="0" dirty="0">
                <a:solidFill>
                  <a:schemeClr val="bg1"/>
                </a:solidFill>
                <a:latin typeface="+mj-lt"/>
              </a:rPr>
              <a:t> et </a:t>
            </a:r>
            <a:r>
              <a:rPr lang="en-US" sz="1600" baseline="0" dirty="0" err="1">
                <a:solidFill>
                  <a:schemeClr val="bg1"/>
                </a:solidFill>
                <a:latin typeface="+mj-lt"/>
              </a:rPr>
              <a:t>magnis</a:t>
            </a:r>
            <a:r>
              <a:rPr lang="en-US" sz="1600" baseline="0" dirty="0">
                <a:solidFill>
                  <a:schemeClr val="bg1"/>
                </a:solidFill>
                <a:latin typeface="+mj-lt"/>
              </a:rPr>
              <a:t> dis parturient </a:t>
            </a:r>
            <a:r>
              <a:rPr lang="en-US" sz="1600" baseline="0" dirty="0" err="1">
                <a:solidFill>
                  <a:schemeClr val="bg1"/>
                </a:solidFill>
                <a:latin typeface="+mj-lt"/>
              </a:rPr>
              <a:t>montes</a:t>
            </a:r>
            <a:r>
              <a:rPr lang="en-US" sz="1600" baseline="0" dirty="0">
                <a:solidFill>
                  <a:schemeClr val="bg1"/>
                </a:solidFill>
                <a:latin typeface="+mj-lt"/>
              </a:rPr>
              <a:t>, </a:t>
            </a:r>
            <a:r>
              <a:rPr lang="en-US" sz="1600" baseline="0" dirty="0" err="1">
                <a:solidFill>
                  <a:schemeClr val="bg1"/>
                </a:solidFill>
                <a:latin typeface="+mj-lt"/>
              </a:rPr>
              <a:t>nascetur</a:t>
            </a:r>
            <a:r>
              <a:rPr lang="en-US" sz="1600" baseline="0" dirty="0">
                <a:solidFill>
                  <a:schemeClr val="bg1"/>
                </a:solidFill>
                <a:latin typeface="+mj-lt"/>
              </a:rPr>
              <a:t> </a:t>
            </a:r>
            <a:r>
              <a:rPr lang="en-US" sz="1600" baseline="0" dirty="0" err="1">
                <a:solidFill>
                  <a:schemeClr val="bg1"/>
                </a:solidFill>
                <a:latin typeface="+mj-lt"/>
              </a:rPr>
              <a:t>ridiculus</a:t>
            </a:r>
            <a:r>
              <a:rPr lang="en-US" sz="1600" baseline="0" dirty="0">
                <a:solidFill>
                  <a:schemeClr val="bg1"/>
                </a:solidFill>
                <a:latin typeface="+mj-lt"/>
              </a:rPr>
              <a:t> mus. Nam </a:t>
            </a:r>
            <a:r>
              <a:rPr lang="en-US" sz="1600" baseline="0" dirty="0" err="1">
                <a:solidFill>
                  <a:schemeClr val="bg1"/>
                </a:solidFill>
                <a:latin typeface="+mj-lt"/>
              </a:rPr>
              <a:t>eget</a:t>
            </a:r>
            <a:r>
              <a:rPr lang="en-US" sz="1600" baseline="0" dirty="0">
                <a:solidFill>
                  <a:schemeClr val="bg1"/>
                </a:solidFill>
                <a:latin typeface="+mj-lt"/>
              </a:rPr>
              <a:t> </a:t>
            </a:r>
            <a:r>
              <a:rPr lang="en-US" sz="1600" baseline="0" dirty="0" err="1">
                <a:solidFill>
                  <a:schemeClr val="bg1"/>
                </a:solidFill>
                <a:latin typeface="+mj-lt"/>
              </a:rPr>
              <a:t>enim</a:t>
            </a:r>
            <a:r>
              <a:rPr lang="en-US" sz="1600" baseline="0" dirty="0">
                <a:solidFill>
                  <a:schemeClr val="bg1"/>
                </a:solidFill>
                <a:latin typeface="+mj-lt"/>
              </a:rPr>
              <a:t> </a:t>
            </a:r>
            <a:r>
              <a:rPr lang="en-US" sz="1600" baseline="0" dirty="0" err="1">
                <a:solidFill>
                  <a:schemeClr val="bg1"/>
                </a:solidFill>
                <a:latin typeface="+mj-lt"/>
              </a:rPr>
              <a:t>mauris</a:t>
            </a:r>
            <a:r>
              <a:rPr lang="en-US" sz="1600" baseline="0" dirty="0">
                <a:solidFill>
                  <a:schemeClr val="bg1"/>
                </a:solidFill>
                <a:latin typeface="+mj-lt"/>
              </a:rPr>
              <a:t>. </a:t>
            </a:r>
            <a:r>
              <a:rPr lang="en-US" sz="1600" baseline="0" dirty="0" err="1">
                <a:solidFill>
                  <a:schemeClr val="bg1"/>
                </a:solidFill>
                <a:latin typeface="+mj-lt"/>
              </a:rPr>
              <a:t>Vivamus</a:t>
            </a:r>
            <a:r>
              <a:rPr lang="en-US" sz="1600" baseline="0" dirty="0">
                <a:solidFill>
                  <a:schemeClr val="bg1"/>
                </a:solidFill>
                <a:latin typeface="+mj-lt"/>
              </a:rPr>
              <a:t> sit </a:t>
            </a:r>
            <a:r>
              <a:rPr lang="en-US" sz="1600" baseline="0" dirty="0" err="1">
                <a:solidFill>
                  <a:schemeClr val="bg1"/>
                </a:solidFill>
                <a:latin typeface="+mj-lt"/>
              </a:rPr>
              <a:t>amet</a:t>
            </a:r>
            <a:r>
              <a:rPr lang="en-US" sz="1600" baseline="0" dirty="0">
                <a:solidFill>
                  <a:schemeClr val="bg1"/>
                </a:solidFill>
                <a:latin typeface="+mj-lt"/>
              </a:rPr>
              <a:t> </a:t>
            </a:r>
            <a:r>
              <a:rPr lang="en-US" sz="1600" baseline="0" dirty="0" err="1">
                <a:solidFill>
                  <a:schemeClr val="bg1"/>
                </a:solidFill>
                <a:latin typeface="+mj-lt"/>
              </a:rPr>
              <a:t>congue</a:t>
            </a:r>
            <a:r>
              <a:rPr lang="en-US" sz="1600" baseline="0" dirty="0">
                <a:solidFill>
                  <a:schemeClr val="bg1"/>
                </a:solidFill>
                <a:latin typeface="+mj-lt"/>
              </a:rPr>
              <a:t> </a:t>
            </a:r>
            <a:r>
              <a:rPr lang="en-US" sz="1600" baseline="0" dirty="0" err="1">
                <a:solidFill>
                  <a:schemeClr val="bg1"/>
                </a:solidFill>
                <a:latin typeface="+mj-lt"/>
              </a:rPr>
              <a:t>nunc</a:t>
            </a:r>
            <a:r>
              <a:rPr lang="en-US" sz="1600" baseline="0" dirty="0">
                <a:solidFill>
                  <a:schemeClr val="bg1"/>
                </a:solidFill>
                <a:latin typeface="+mj-lt"/>
              </a:rPr>
              <a:t>. </a:t>
            </a:r>
            <a:r>
              <a:rPr lang="en-US" sz="1600" baseline="0" dirty="0" err="1">
                <a:solidFill>
                  <a:schemeClr val="bg1"/>
                </a:solidFill>
                <a:latin typeface="+mj-lt"/>
              </a:rPr>
              <a:t>Duis</a:t>
            </a:r>
            <a:r>
              <a:rPr lang="en-US" sz="1600" baseline="0" dirty="0">
                <a:solidFill>
                  <a:schemeClr val="bg1"/>
                </a:solidFill>
                <a:latin typeface="+mj-lt"/>
              </a:rPr>
              <a:t> </a:t>
            </a:r>
            <a:r>
              <a:rPr lang="en-US" sz="1600" baseline="0" dirty="0" err="1">
                <a:solidFill>
                  <a:schemeClr val="bg1"/>
                </a:solidFill>
                <a:latin typeface="+mj-lt"/>
              </a:rPr>
              <a:t>pellentesque</a:t>
            </a:r>
            <a:r>
              <a:rPr lang="en-US" sz="1600" baseline="0" dirty="0">
                <a:solidFill>
                  <a:schemeClr val="bg1"/>
                </a:solidFill>
                <a:latin typeface="+mj-lt"/>
              </a:rPr>
              <a:t> </a:t>
            </a:r>
            <a:r>
              <a:rPr lang="en-US" sz="1600" baseline="0" dirty="0" err="1">
                <a:solidFill>
                  <a:schemeClr val="bg1"/>
                </a:solidFill>
                <a:latin typeface="+mj-lt"/>
              </a:rPr>
              <a:t>posuere</a:t>
            </a:r>
            <a:r>
              <a:rPr lang="en-US" sz="1600" baseline="0" dirty="0">
                <a:solidFill>
                  <a:schemeClr val="bg1"/>
                </a:solidFill>
                <a:latin typeface="+mj-lt"/>
              </a:rPr>
              <a:t> </a:t>
            </a:r>
            <a:r>
              <a:rPr lang="en-US" sz="1600" baseline="0" dirty="0" err="1">
                <a:solidFill>
                  <a:schemeClr val="bg1"/>
                </a:solidFill>
                <a:latin typeface="+mj-lt"/>
              </a:rPr>
              <a:t>rutrum</a:t>
            </a:r>
            <a:r>
              <a:rPr lang="en-US" sz="1600" baseline="0" dirty="0">
                <a:solidFill>
                  <a:schemeClr val="bg1"/>
                </a:solidFill>
                <a:latin typeface="+mj-lt"/>
              </a:rPr>
              <a:t>. </a:t>
            </a:r>
            <a:r>
              <a:rPr lang="en-US" sz="1600" baseline="0" dirty="0" err="1">
                <a:solidFill>
                  <a:schemeClr val="bg1"/>
                </a:solidFill>
                <a:latin typeface="+mj-lt"/>
              </a:rPr>
              <a:t>Pellentesque</a:t>
            </a:r>
            <a:r>
              <a:rPr lang="en-US" sz="1600" baseline="0" dirty="0">
                <a:solidFill>
                  <a:schemeClr val="bg1"/>
                </a:solidFill>
                <a:latin typeface="+mj-lt"/>
              </a:rPr>
              <a:t> ac </a:t>
            </a:r>
            <a:r>
              <a:rPr lang="en-US" sz="1600" baseline="0" dirty="0" err="1">
                <a:solidFill>
                  <a:schemeClr val="bg1"/>
                </a:solidFill>
                <a:latin typeface="+mj-lt"/>
              </a:rPr>
              <a:t>diam</a:t>
            </a:r>
            <a:r>
              <a:rPr lang="en-US" sz="1600" baseline="0" dirty="0">
                <a:solidFill>
                  <a:schemeClr val="bg1"/>
                </a:solidFill>
                <a:latin typeface="+mj-lt"/>
              </a:rPr>
              <a:t> </a:t>
            </a:r>
            <a:r>
              <a:rPr lang="en-US" sz="1600" baseline="0" dirty="0" err="1">
                <a:solidFill>
                  <a:schemeClr val="bg1"/>
                </a:solidFill>
                <a:latin typeface="+mj-lt"/>
              </a:rPr>
              <a:t>quis</a:t>
            </a:r>
            <a:r>
              <a:rPr lang="en-US" sz="1600" baseline="0" dirty="0">
                <a:solidFill>
                  <a:schemeClr val="bg1"/>
                </a:solidFill>
                <a:latin typeface="+mj-lt"/>
              </a:rPr>
              <a:t> </a:t>
            </a:r>
            <a:r>
              <a:rPr lang="en-US" sz="1600" baseline="0" dirty="0" err="1">
                <a:solidFill>
                  <a:schemeClr val="bg1"/>
                </a:solidFill>
                <a:latin typeface="+mj-lt"/>
              </a:rPr>
              <a:t>justo</a:t>
            </a:r>
            <a:r>
              <a:rPr lang="en-US" sz="1600" baseline="0" dirty="0">
                <a:solidFill>
                  <a:schemeClr val="bg1"/>
                </a:solidFill>
                <a:latin typeface="+mj-lt"/>
              </a:rPr>
              <a:t> </a:t>
            </a:r>
            <a:r>
              <a:rPr lang="en-US" sz="1600" baseline="0" dirty="0" err="1">
                <a:solidFill>
                  <a:schemeClr val="bg1"/>
                </a:solidFill>
                <a:latin typeface="+mj-lt"/>
              </a:rPr>
              <a:t>placerat</a:t>
            </a:r>
            <a:r>
              <a:rPr lang="en-US" sz="1600" baseline="0" dirty="0">
                <a:solidFill>
                  <a:schemeClr val="bg1"/>
                </a:solidFill>
                <a:latin typeface="+mj-lt"/>
              </a:rPr>
              <a:t> porta. </a:t>
            </a:r>
            <a:r>
              <a:rPr lang="en-US" sz="1600" baseline="0" dirty="0" err="1">
                <a:solidFill>
                  <a:schemeClr val="bg1"/>
                </a:solidFill>
                <a:latin typeface="+mj-lt"/>
              </a:rPr>
              <a:t>Phasellus</a:t>
            </a:r>
            <a:r>
              <a:rPr lang="en-US" sz="1600" baseline="0" dirty="0">
                <a:solidFill>
                  <a:schemeClr val="bg1"/>
                </a:solidFill>
                <a:latin typeface="+mj-lt"/>
              </a:rPr>
              <a:t> </a:t>
            </a:r>
            <a:r>
              <a:rPr lang="en-US" sz="1600" baseline="0" dirty="0" err="1">
                <a:solidFill>
                  <a:schemeClr val="bg1"/>
                </a:solidFill>
                <a:latin typeface="+mj-lt"/>
              </a:rPr>
              <a:t>bibendum</a:t>
            </a:r>
            <a:r>
              <a:rPr lang="en-US" sz="1600" baseline="0" dirty="0">
                <a:solidFill>
                  <a:schemeClr val="bg1"/>
                </a:solidFill>
                <a:latin typeface="+mj-lt"/>
              </a:rPr>
              <a:t> </a:t>
            </a:r>
            <a:r>
              <a:rPr lang="en-US" sz="1600" baseline="0" dirty="0" err="1">
                <a:solidFill>
                  <a:schemeClr val="bg1"/>
                </a:solidFill>
                <a:latin typeface="+mj-lt"/>
              </a:rPr>
              <a:t>vehicula</a:t>
            </a:r>
            <a:r>
              <a:rPr lang="en-US" sz="1600" baseline="0" dirty="0">
                <a:solidFill>
                  <a:schemeClr val="bg1"/>
                </a:solidFill>
                <a:latin typeface="+mj-lt"/>
              </a:rPr>
              <a:t> </a:t>
            </a:r>
            <a:r>
              <a:rPr lang="en-US" sz="1600" baseline="0" dirty="0" err="1">
                <a:solidFill>
                  <a:schemeClr val="bg1"/>
                </a:solidFill>
                <a:latin typeface="+mj-lt"/>
              </a:rPr>
              <a:t>sem</a:t>
            </a:r>
            <a:r>
              <a:rPr lang="en-US" sz="1600" baseline="0" dirty="0">
                <a:solidFill>
                  <a:schemeClr val="bg1"/>
                </a:solidFill>
                <a:latin typeface="+mj-lt"/>
              </a:rPr>
              <a:t> id </a:t>
            </a:r>
            <a:r>
              <a:rPr lang="en-US" sz="1600" baseline="0" dirty="0" err="1">
                <a:solidFill>
                  <a:schemeClr val="bg1"/>
                </a:solidFill>
                <a:latin typeface="+mj-lt"/>
              </a:rPr>
              <a:t>ornare</a:t>
            </a:r>
            <a:r>
              <a:rPr lang="en-US" sz="1600" baseline="0" dirty="0">
                <a:solidFill>
                  <a:schemeClr val="bg1"/>
                </a:solidFill>
                <a:latin typeface="+mj-lt"/>
              </a:rPr>
              <a:t>. Nam </a:t>
            </a:r>
            <a:r>
              <a:rPr lang="en-US" sz="1600" baseline="0" dirty="0" err="1">
                <a:solidFill>
                  <a:schemeClr val="bg1"/>
                </a:solidFill>
                <a:latin typeface="+mj-lt"/>
              </a:rPr>
              <a:t>commodo</a:t>
            </a:r>
            <a:r>
              <a:rPr lang="en-US" sz="1600" baseline="0" dirty="0">
                <a:solidFill>
                  <a:schemeClr val="bg1"/>
                </a:solidFill>
                <a:latin typeface="+mj-lt"/>
              </a:rPr>
              <a:t> ac </a:t>
            </a:r>
            <a:r>
              <a:rPr lang="en-US" sz="1600" baseline="0" dirty="0" err="1">
                <a:solidFill>
                  <a:schemeClr val="bg1"/>
                </a:solidFill>
                <a:latin typeface="+mj-lt"/>
              </a:rPr>
              <a:t>purus</a:t>
            </a:r>
            <a:r>
              <a:rPr lang="en-US" sz="1600" baseline="0" dirty="0">
                <a:solidFill>
                  <a:schemeClr val="bg1"/>
                </a:solidFill>
                <a:latin typeface="+mj-lt"/>
              </a:rPr>
              <a:t> </a:t>
            </a:r>
            <a:r>
              <a:rPr lang="en-US" sz="1600" baseline="0" dirty="0" err="1">
                <a:solidFill>
                  <a:schemeClr val="bg1"/>
                </a:solidFill>
                <a:latin typeface="+mj-lt"/>
              </a:rPr>
              <a:t>condimentum</a:t>
            </a:r>
            <a:r>
              <a:rPr lang="en-US" sz="1600" baseline="0" dirty="0">
                <a:solidFill>
                  <a:schemeClr val="bg1"/>
                </a:solidFill>
                <a:latin typeface="+mj-lt"/>
              </a:rPr>
              <a:t> porta. </a:t>
            </a:r>
            <a:r>
              <a:rPr lang="en-US" sz="1600" baseline="0" dirty="0" err="1">
                <a:solidFill>
                  <a:schemeClr val="bg1"/>
                </a:solidFill>
                <a:latin typeface="+mj-lt"/>
              </a:rPr>
              <a:t>Proin</a:t>
            </a:r>
            <a:r>
              <a:rPr lang="en-US" sz="1600" baseline="0" dirty="0">
                <a:solidFill>
                  <a:schemeClr val="bg1"/>
                </a:solidFill>
                <a:latin typeface="+mj-lt"/>
              </a:rPr>
              <a:t> </a:t>
            </a:r>
            <a:r>
              <a:rPr lang="en-US" sz="1600" baseline="0" dirty="0" err="1">
                <a:solidFill>
                  <a:schemeClr val="bg1"/>
                </a:solidFill>
                <a:latin typeface="+mj-lt"/>
              </a:rPr>
              <a:t>condimentum</a:t>
            </a:r>
            <a:r>
              <a:rPr lang="en-US" sz="1600" baseline="0" dirty="0">
                <a:solidFill>
                  <a:schemeClr val="bg1"/>
                </a:solidFill>
                <a:latin typeface="+mj-lt"/>
              </a:rPr>
              <a:t> </a:t>
            </a:r>
            <a:r>
              <a:rPr lang="en-US" sz="1600" baseline="0" dirty="0" err="1">
                <a:solidFill>
                  <a:schemeClr val="bg1"/>
                </a:solidFill>
                <a:latin typeface="+mj-lt"/>
              </a:rPr>
              <a:t>lectus</a:t>
            </a:r>
            <a:r>
              <a:rPr lang="en-US" sz="1600" baseline="0" dirty="0">
                <a:solidFill>
                  <a:schemeClr val="bg1"/>
                </a:solidFill>
                <a:latin typeface="+mj-lt"/>
              </a:rPr>
              <a:t> </a:t>
            </a:r>
            <a:r>
              <a:rPr lang="en-US" sz="1600" baseline="0" dirty="0" err="1">
                <a:solidFill>
                  <a:schemeClr val="bg1"/>
                </a:solidFill>
                <a:latin typeface="+mj-lt"/>
              </a:rPr>
              <a:t>leo</a:t>
            </a:r>
            <a:r>
              <a:rPr lang="en-US" sz="1600" baseline="0" dirty="0">
                <a:solidFill>
                  <a:schemeClr val="bg1"/>
                </a:solidFill>
                <a:latin typeface="+mj-lt"/>
              </a:rPr>
              <a:t>, in </a:t>
            </a:r>
            <a:r>
              <a:rPr lang="en-US" sz="1600" baseline="0" dirty="0" err="1">
                <a:solidFill>
                  <a:schemeClr val="bg1"/>
                </a:solidFill>
                <a:latin typeface="+mj-lt"/>
              </a:rPr>
              <a:t>lacinia</a:t>
            </a:r>
            <a:r>
              <a:rPr lang="en-US" sz="1600" baseline="0" dirty="0">
                <a:solidFill>
                  <a:schemeClr val="bg1"/>
                </a:solidFill>
                <a:latin typeface="+mj-lt"/>
              </a:rPr>
              <a:t> </a:t>
            </a:r>
            <a:r>
              <a:rPr lang="en-US" sz="1600" baseline="0" dirty="0" err="1">
                <a:solidFill>
                  <a:schemeClr val="bg1"/>
                </a:solidFill>
                <a:latin typeface="+mj-lt"/>
              </a:rPr>
              <a:t>diam</a:t>
            </a:r>
            <a:r>
              <a:rPr lang="en-US" sz="1600" baseline="0" dirty="0">
                <a:solidFill>
                  <a:schemeClr val="bg1"/>
                </a:solidFill>
                <a:latin typeface="+mj-lt"/>
              </a:rPr>
              <a:t> </a:t>
            </a:r>
            <a:r>
              <a:rPr lang="en-US" sz="1600" baseline="0" dirty="0" err="1">
                <a:solidFill>
                  <a:schemeClr val="bg1"/>
                </a:solidFill>
                <a:latin typeface="+mj-lt"/>
              </a:rPr>
              <a:t>placerat</a:t>
            </a:r>
            <a:r>
              <a:rPr lang="en-US" sz="1600" baseline="0" dirty="0">
                <a:solidFill>
                  <a:schemeClr val="bg1"/>
                </a:solidFill>
                <a:latin typeface="+mj-lt"/>
              </a:rPr>
              <a:t> convallis. </a:t>
            </a:r>
            <a:endParaRPr lang="en-US" sz="1600" b="1" spc="200" baseline="0" dirty="0">
              <a:solidFill>
                <a:schemeClr val="bg1"/>
              </a:solidFill>
              <a:latin typeface="+mj-lt"/>
              <a:ea typeface="Calibri" charset="0"/>
              <a:cs typeface="Calibri" charset="0"/>
            </a:endParaRPr>
          </a:p>
        </p:txBody>
      </p:sp>
      <p:pic>
        <p:nvPicPr>
          <p:cNvPr id="3" name="Picture 2"/>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a:off x="1" y="-122440"/>
            <a:ext cx="1548202" cy="1187447"/>
          </a:xfrm>
          <a:prstGeom prst="rect">
            <a:avLst/>
          </a:prstGeom>
        </p:spPr>
      </p:pic>
      <p:pic>
        <p:nvPicPr>
          <p:cNvPr id="4" name="Picture 3"/>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rot="10800000">
            <a:off x="7595798" y="3681859"/>
            <a:ext cx="1548202" cy="1187447"/>
          </a:xfrm>
          <a:prstGeom prst="rect">
            <a:avLst/>
          </a:prstGeom>
        </p:spPr>
      </p:pic>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251066786"/>
      </p:ext>
    </p:extLst>
  </p:cSld>
  <p:clrMapOvr>
    <a:masterClrMapping/>
  </p:clrMapOvr>
  <p:extLst>
    <p:ext uri="{DCECCB84-F9BA-43D5-87BE-67443E8EF086}">
      <p15:sldGuideLst xmlns:p15="http://schemas.microsoft.com/office/powerpoint/2012/main">
        <p15:guide id="1" orient="horz" pos="15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451431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aseStud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cxnSp>
        <p:nvCxnSpPr>
          <p:cNvPr id="5" name="Straight Connector 4">
            <a:extLst>
              <a:ext uri="{FF2B5EF4-FFF2-40B4-BE49-F238E27FC236}">
                <a16:creationId xmlns:a16="http://schemas.microsoft.com/office/drawing/2014/main" id="{03040C60-A39E-8442-A520-BA092303AC98}"/>
              </a:ext>
            </a:extLst>
          </p:cNvPr>
          <p:cNvCxnSpPr/>
          <p:nvPr userDrawn="1"/>
        </p:nvCxnSpPr>
        <p:spPr>
          <a:xfrm flipV="1">
            <a:off x="5986464" y="703218"/>
            <a:ext cx="0" cy="4123421"/>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Picture Placeholder 8">
            <a:extLst>
              <a:ext uri="{FF2B5EF4-FFF2-40B4-BE49-F238E27FC236}">
                <a16:creationId xmlns:a16="http://schemas.microsoft.com/office/drawing/2014/main" id="{21FF28FE-B84E-5D44-B6A6-4B55087B1239}"/>
              </a:ext>
            </a:extLst>
          </p:cNvPr>
          <p:cNvSpPr>
            <a:spLocks noGrp="1"/>
          </p:cNvSpPr>
          <p:nvPr>
            <p:ph type="pic" sz="quarter" idx="11" hasCustomPrompt="1"/>
          </p:nvPr>
        </p:nvSpPr>
        <p:spPr>
          <a:xfrm>
            <a:off x="0" y="711726"/>
            <a:ext cx="5986464" cy="4089993"/>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sp>
        <p:nvSpPr>
          <p:cNvPr id="7" name="Shape 920">
            <a:extLst>
              <a:ext uri="{FF2B5EF4-FFF2-40B4-BE49-F238E27FC236}">
                <a16:creationId xmlns:a16="http://schemas.microsoft.com/office/drawing/2014/main" id="{D1A5E50C-7A92-6F49-870C-2507B203D755}"/>
              </a:ext>
            </a:extLst>
          </p:cNvPr>
          <p:cNvSpPr/>
          <p:nvPr userDrawn="1"/>
        </p:nvSpPr>
        <p:spPr>
          <a:xfrm>
            <a:off x="5986464" y="711726"/>
            <a:ext cx="3157536" cy="518593"/>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wrap="square" lIns="0" tIns="28575" rIns="0" bIns="28575" anchor="ctr">
            <a:noAutofit/>
          </a:bodyPr>
          <a:lstStyle/>
          <a:p>
            <a:pPr marR="23813" indent="23813" algn="ctr" defTabSz="309567">
              <a:lnSpc>
                <a:spcPct val="90000"/>
              </a:lnSpc>
              <a:defRPr sz="2800" cap="all">
                <a:solidFill>
                  <a:srgbClr val="FFFFFF"/>
                </a:solidFill>
                <a:latin typeface="Oswald DemiBold"/>
                <a:ea typeface="Oswald DemiBold"/>
                <a:cs typeface="Oswald DemiBold"/>
                <a:sym typeface="Oswald DemiBold"/>
              </a:defRPr>
            </a:pPr>
            <a:endParaRPr sz="1200" b="1" kern="0" cap="all" spc="100" dirty="0">
              <a:solidFill>
                <a:srgbClr val="FFFFFF"/>
              </a:solidFill>
              <a:latin typeface="Calibri" charset="0"/>
              <a:ea typeface="Calibri" charset="0"/>
              <a:cs typeface="Calibri" charset="0"/>
              <a:sym typeface="Oswald DemiBold"/>
            </a:endParaRPr>
          </a:p>
        </p:txBody>
      </p:sp>
      <p:sp>
        <p:nvSpPr>
          <p:cNvPr id="9" name="Title Placeholder 1">
            <a:extLst>
              <a:ext uri="{FF2B5EF4-FFF2-40B4-BE49-F238E27FC236}">
                <a16:creationId xmlns:a16="http://schemas.microsoft.com/office/drawing/2014/main" id="{D86B7237-6AD3-844E-9A6E-C3E0C1013AD4}"/>
              </a:ext>
            </a:extLst>
          </p:cNvPr>
          <p:cNvSpPr>
            <a:spLocks noGrp="1"/>
          </p:cNvSpPr>
          <p:nvPr>
            <p:ph type="body" sz="quarter" idx="12" hasCustomPrompt="1"/>
          </p:nvPr>
        </p:nvSpPr>
        <p:spPr>
          <a:xfrm>
            <a:off x="5986462" y="769496"/>
            <a:ext cx="3157537" cy="438912"/>
          </a:xfrm>
          <a:noFill/>
          <a:ln>
            <a:noFill/>
          </a:ln>
        </p:spPr>
        <p:txBody>
          <a:bodyPr wrap="none" lIns="91440" tIns="0" rIns="91440" bIns="0" anchor="ctr">
            <a:noAutofit/>
          </a:bodyPr>
          <a:lstStyle>
            <a:lvl1pPr marL="0" indent="0" algn="ctr">
              <a:buNone/>
              <a:defRPr sz="1200" b="1" i="0" cap="all" spc="200" baseline="0">
                <a:solidFill>
                  <a:schemeClr val="bg1"/>
                </a:solidFill>
              </a:defRPr>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10" name="Content Placeholder 5">
            <a:extLst>
              <a:ext uri="{FF2B5EF4-FFF2-40B4-BE49-F238E27FC236}">
                <a16:creationId xmlns:a16="http://schemas.microsoft.com/office/drawing/2014/main" id="{94328E10-B013-0A4C-A50C-6D1D6CFD70B7}"/>
              </a:ext>
            </a:extLst>
          </p:cNvPr>
          <p:cNvSpPr>
            <a:spLocks noGrp="1"/>
          </p:cNvSpPr>
          <p:nvPr>
            <p:ph sz="quarter" idx="10" hasCustomPrompt="1"/>
          </p:nvPr>
        </p:nvSpPr>
        <p:spPr>
          <a:xfrm>
            <a:off x="6193213" y="1772289"/>
            <a:ext cx="2656378" cy="3054350"/>
          </a:xfrm>
        </p:spPr>
        <p:txBody>
          <a:bodyPr/>
          <a:lstStyle>
            <a:lvl1pPr marL="0" marR="0" indent="0" algn="l" defTabSz="914400" rtl="0" eaLnBrk="1" fontAlgn="auto" latinLnBrk="0" hangingPunct="1">
              <a:lnSpc>
                <a:spcPts val="1480"/>
              </a:lnSpc>
              <a:spcBef>
                <a:spcPts val="264"/>
              </a:spcBef>
              <a:spcAft>
                <a:spcPts val="300"/>
              </a:spcAft>
              <a:buClrTx/>
              <a:buSzTx/>
              <a:buFont typeface="Arial" panose="020B0604020202020204" pitchFamily="34" charset="0"/>
              <a:buNone/>
              <a:tabLst/>
              <a:defRPr sz="900">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a:p>
            <a:pPr marL="171450" marR="0" lvl="0" indent="-171450" algn="l" defTabSz="914400" rtl="0" eaLnBrk="1" fontAlgn="auto" latinLnBrk="0" hangingPunct="1">
              <a:lnSpc>
                <a:spcPts val="1480"/>
              </a:lnSpc>
              <a:spcBef>
                <a:spcPts val="264"/>
              </a:spcBef>
              <a:spcAft>
                <a:spcPts val="300"/>
              </a:spcAft>
              <a:buClrTx/>
              <a:buSzTx/>
              <a:buFont typeface="Arial" panose="020B0604020202020204" pitchFamily="34" charset="0"/>
              <a:buChar char="•"/>
              <a:tabLst/>
              <a:defRPr/>
            </a:pP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p:txBody>
      </p:sp>
      <p:sp>
        <p:nvSpPr>
          <p:cNvPr id="11" name="Text Placeholder 4">
            <a:extLst>
              <a:ext uri="{FF2B5EF4-FFF2-40B4-BE49-F238E27FC236}">
                <a16:creationId xmlns:a16="http://schemas.microsoft.com/office/drawing/2014/main" id="{ABD56F5B-8455-0345-910E-53CDD8476F9B}"/>
              </a:ext>
            </a:extLst>
          </p:cNvPr>
          <p:cNvSpPr>
            <a:spLocks noGrp="1"/>
          </p:cNvSpPr>
          <p:nvPr>
            <p:ph type="body" sz="quarter" idx="13" hasCustomPrompt="1"/>
          </p:nvPr>
        </p:nvSpPr>
        <p:spPr>
          <a:xfrm>
            <a:off x="6193213" y="1429389"/>
            <a:ext cx="2656378"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Tree>
    <p:extLst>
      <p:ext uri="{BB962C8B-B14F-4D97-AF65-F5344CB8AC3E}">
        <p14:creationId xmlns:p14="http://schemas.microsoft.com/office/powerpoint/2010/main" val="1511893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31632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Custom Pictu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dirty="0"/>
              <a:t>Please add title here</a:t>
            </a:r>
          </a:p>
        </p:txBody>
      </p:sp>
      <p:sp>
        <p:nvSpPr>
          <p:cNvPr id="3" name="Date Placeholder 2"/>
          <p:cNvSpPr>
            <a:spLocks noGrp="1"/>
          </p:cNvSpPr>
          <p:nvPr>
            <p:ph type="dt" sz="half" idx="10"/>
          </p:nvPr>
        </p:nvSpPr>
        <p:spPr>
          <a:xfrm>
            <a:off x="531466" y="3843769"/>
            <a:ext cx="1945326" cy="399456"/>
          </a:xfrm>
        </p:spPr>
        <p:txBody>
          <a:bodyPr tIns="0" anchor="ctr" anchorCtr="0"/>
          <a:lstStyle>
            <a:lvl1pPr>
              <a:defRPr cap="all" baseline="0">
                <a:solidFill>
                  <a:schemeClr val="bg1"/>
                </a:solidFill>
              </a:defRPr>
            </a:lvl1pPr>
          </a:lstStyle>
          <a:p>
            <a:r>
              <a:rPr lang="en-US" dirty="0"/>
              <a:t>DATE OR VENUE</a:t>
            </a:r>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Please add subtitle here</a:t>
            </a:r>
          </a:p>
        </p:txBody>
      </p:sp>
      <p:sp>
        <p:nvSpPr>
          <p:cNvPr id="5" name="Picture Placeholder 4"/>
          <p:cNvSpPr>
            <a:spLocks noGrp="1"/>
          </p:cNvSpPr>
          <p:nvPr>
            <p:ph type="pic" sz="quarter" idx="12" hasCustomPrompt="1"/>
          </p:nvPr>
        </p:nvSpPr>
        <p:spPr>
          <a:xfrm>
            <a:off x="5334000" y="0"/>
            <a:ext cx="3810000" cy="5143500"/>
          </a:xfrm>
          <a:prstGeom prst="rect">
            <a:avLst/>
          </a:prstGeom>
          <a:noFill/>
          <a:ln>
            <a:noFill/>
          </a:ln>
        </p:spPr>
        <p:txBody>
          <a:bodyPr anchor="ctr"/>
          <a:lstStyle>
            <a:lvl1pPr algn="ctr">
              <a:defRPr baseline="0"/>
            </a:lvl1pPr>
          </a:lstStyle>
          <a:p>
            <a:r>
              <a:rPr lang="en-US" dirty="0"/>
              <a:t>Please add cover picture here</a:t>
            </a:r>
          </a:p>
          <a:p>
            <a:endParaRPr lang="en-US" dirty="0"/>
          </a:p>
          <a:p>
            <a:endParaRPr lang="en-US" dirty="0"/>
          </a:p>
        </p:txBody>
      </p:sp>
      <p:sp>
        <p:nvSpPr>
          <p:cNvPr id="11" name="Text Placeholder 10"/>
          <p:cNvSpPr>
            <a:spLocks noGrp="1"/>
          </p:cNvSpPr>
          <p:nvPr>
            <p:ph type="body" sz="quarter" idx="13" hasCustomPrompt="1"/>
          </p:nvPr>
        </p:nvSpPr>
        <p:spPr>
          <a:xfrm>
            <a:off x="5073801" y="0"/>
            <a:ext cx="530352" cy="5143500"/>
          </a:xfrm>
          <a:prstGeom prst="rect">
            <a:avLst/>
          </a:prstGeom>
          <a:blipFill>
            <a:blip r:embed="rId2"/>
            <a:stretch>
              <a:fillRect/>
            </a:stretch>
          </a:blipFill>
        </p:spPr>
        <p:txBody>
          <a:bodyPr/>
          <a:lstStyle/>
          <a:p>
            <a:pPr lvl="0"/>
            <a:r>
              <a:rPr lang="en-US" dirty="0"/>
              <a:t> </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flipH="1" flipV="1">
            <a:off x="627880" y="511280"/>
            <a:ext cx="891284" cy="316033"/>
          </a:xfrm>
          <a:prstGeom prst="rect">
            <a:avLst/>
          </a:prstGeom>
        </p:spPr>
      </p:pic>
      <p:sp>
        <p:nvSpPr>
          <p:cNvPr id="9" name="TextBox 8">
            <a:extLst>
              <a:ext uri="{FF2B5EF4-FFF2-40B4-BE49-F238E27FC236}">
                <a16:creationId xmlns:a16="http://schemas.microsoft.com/office/drawing/2014/main" id="{2581AF72-7AD6-334A-BFA2-32789379DA3D}"/>
              </a:ext>
            </a:extLst>
          </p:cNvPr>
          <p:cNvSpPr txBox="1"/>
          <p:nvPr userDrawn="1"/>
        </p:nvSpPr>
        <p:spPr>
          <a:xfrm>
            <a:off x="421400"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2019 EPAM Systems, Inc.</a:t>
            </a:r>
            <a:endParaRPr lang="en-US" sz="700" dirty="0">
              <a:latin typeface="+mj-lt"/>
            </a:endParaRPr>
          </a:p>
        </p:txBody>
      </p:sp>
    </p:spTree>
    <p:extLst>
      <p:ext uri="{BB962C8B-B14F-4D97-AF65-F5344CB8AC3E}">
        <p14:creationId xmlns:p14="http://schemas.microsoft.com/office/powerpoint/2010/main" val="2992641235"/>
      </p:ext>
    </p:extLst>
  </p:cSld>
  <p:clrMapOvr>
    <a:masterClrMapping/>
  </p:clrMapOvr>
  <p:extLst>
    <p:ext uri="{DCECCB84-F9BA-43D5-87BE-67443E8EF086}">
      <p15:sldGuideLst xmlns:p15="http://schemas.microsoft.com/office/powerpoint/2012/main">
        <p15:guide id="1" pos="33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atin typeface="+mn-lt"/>
              </a:defRPr>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8608758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eaker - Bright Blu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30461953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reaker - Lim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625251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ker - Coral">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2165456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nvas">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38DE0-131E-E04E-BD2E-B00FD5B34CB6}"/>
              </a:ext>
            </a:extLst>
          </p:cNvPr>
          <p:cNvSpPr txBox="1"/>
          <p:nvPr userDrawn="1"/>
        </p:nvSpPr>
        <p:spPr>
          <a:xfrm>
            <a:off x="1307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2019 EPAM Systems, Inc.</a:t>
            </a:r>
            <a:endParaRPr lang="en-US" sz="700" dirty="0">
              <a:latin typeface="+mj-lt"/>
            </a:endParaRPr>
          </a:p>
        </p:txBody>
      </p:sp>
    </p:spTree>
    <p:extLst>
      <p:ext uri="{BB962C8B-B14F-4D97-AF65-F5344CB8AC3E}">
        <p14:creationId xmlns:p14="http://schemas.microsoft.com/office/powerpoint/2010/main" val="2507877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779284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079500"/>
            <a:ext cx="3986212" cy="33972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4" name="Content Placeholder 5"/>
          <p:cNvSpPr>
            <a:spLocks noGrp="1"/>
          </p:cNvSpPr>
          <p:nvPr>
            <p:ph sz="quarter" idx="11" hasCustomPrompt="1"/>
          </p:nvPr>
        </p:nvSpPr>
        <p:spPr>
          <a:xfrm>
            <a:off x="4800600" y="1079500"/>
            <a:ext cx="3986213" cy="33972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cxnSp>
        <p:nvCxnSpPr>
          <p:cNvPr id="5" name="Straight Connector 4"/>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143077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357188" y="1422400"/>
            <a:ext cx="8429625"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sp>
        <p:nvSpPr>
          <p:cNvPr id="5" name="Text Placeholder 4"/>
          <p:cNvSpPr>
            <a:spLocks noGrp="1"/>
          </p:cNvSpPr>
          <p:nvPr>
            <p:ph type="body" sz="quarter" idx="11" hasCustomPrompt="1"/>
          </p:nvPr>
        </p:nvSpPr>
        <p:spPr>
          <a:xfrm>
            <a:off x="357188" y="1079500"/>
            <a:ext cx="8429625"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cxnSp>
        <p:nvCxnSpPr>
          <p:cNvPr id="6" name="Straight Connector 5"/>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654646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4800597" y="1079500"/>
            <a:ext cx="3993359"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77941119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079500"/>
            <a:ext cx="3986211"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cxnSp>
        <p:nvCxnSpPr>
          <p:cNvPr id="5" name="Straight Connector 4"/>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400131049"/>
      </p:ext>
    </p:extLst>
  </p:cSld>
  <p:clrMapOvr>
    <a:masterClrMapping/>
  </p:clrMapOvr>
  <p:extLst>
    <p:ext uri="{DCECCB84-F9BA-43D5-87BE-67443E8EF086}">
      <p15:sldGuideLst xmlns:p15="http://schemas.microsoft.com/office/powerpoint/2012/main">
        <p15:guide id="1" pos="33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Highligh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422400"/>
            <a:ext cx="3986212"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sp>
        <p:nvSpPr>
          <p:cNvPr id="5" name="Text Placeholder 4"/>
          <p:cNvSpPr>
            <a:spLocks noGrp="1"/>
          </p:cNvSpPr>
          <p:nvPr>
            <p:ph type="body" sz="quarter" idx="12"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08217697"/>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image" Target="../media/image5.emf"/><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5.emf"/><Relationship Id="rId5" Type="http://schemas.openxmlformats.org/officeDocument/2006/relationships/theme" Target="../theme/theme3.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31466" y="1412416"/>
            <a:ext cx="4315968" cy="1421928"/>
          </a:xfrm>
          <a:prstGeom prst="rect">
            <a:avLst/>
          </a:prstGeom>
        </p:spPr>
        <p:txBody>
          <a:bodyPr vert="horz" lIns="0" tIns="0" rIns="0" bIns="0" rtlCol="0" anchor="t" anchorCtr="0">
            <a:noAutofit/>
          </a:bodyPr>
          <a:lstStyle/>
          <a:p>
            <a:r>
              <a:rPr lang="en-US" dirty="0"/>
              <a:t>Click to add title here</a:t>
            </a:r>
          </a:p>
        </p:txBody>
      </p:sp>
      <p:sp>
        <p:nvSpPr>
          <p:cNvPr id="4" name="Date Placeholder 3"/>
          <p:cNvSpPr>
            <a:spLocks noGrp="1"/>
          </p:cNvSpPr>
          <p:nvPr userDrawn="1">
            <p:ph type="dt" sz="half" idx="2"/>
          </p:nvPr>
        </p:nvSpPr>
        <p:spPr>
          <a:xfrm>
            <a:off x="625596" y="3843769"/>
            <a:ext cx="1945326" cy="399456"/>
          </a:xfrm>
          <a:prstGeom prst="rect">
            <a:avLst/>
          </a:prstGeom>
          <a:ln>
            <a:solidFill>
              <a:schemeClr val="bg1"/>
            </a:solidFill>
          </a:ln>
        </p:spPr>
        <p:txBody>
          <a:bodyPr vert="horz" lIns="182880" tIns="91440" rIns="182880" bIns="0" rtlCol="0" anchor="ctr" anchorCtr="0"/>
          <a:lstStyle>
            <a:lvl1pPr algn="l">
              <a:defRPr sz="1200" b="1" cap="all" baseline="0">
                <a:solidFill>
                  <a:schemeClr val="bg1"/>
                </a:solidFill>
              </a:defRPr>
            </a:lvl1pPr>
          </a:lstStyle>
          <a:p>
            <a:endParaRPr lang="en-US" dirty="0"/>
          </a:p>
        </p:txBody>
      </p:sp>
    </p:spTree>
    <p:extLst>
      <p:ext uri="{BB962C8B-B14F-4D97-AF65-F5344CB8AC3E}">
        <p14:creationId xmlns:p14="http://schemas.microsoft.com/office/powerpoint/2010/main" val="1487230191"/>
      </p:ext>
    </p:extLst>
  </p:cSld>
  <p:clrMap bg1="lt1" tx1="dk1" bg2="lt2" tx2="dk2" accent1="accent1" accent2="accent2" accent3="accent3" accent4="accent4" accent5="accent5" accent6="accent6" hlink="hlink" folHlink="folHlink"/>
  <p:sldLayoutIdLst>
    <p:sldLayoutId id="2147483662" r:id="rId1"/>
    <p:sldLayoutId id="2147483670" r:id="rId2"/>
    <p:sldLayoutId id="2147483696" r:id="rId3"/>
  </p:sldLayoutIdLst>
  <p:hf hdr="0" ftr="0" dt="0"/>
  <p:txStyles>
    <p:titleStyle>
      <a:lvl1pPr algn="l" defTabSz="685800" rtl="0" eaLnBrk="1" latinLnBrk="0" hangingPunct="1">
        <a:lnSpc>
          <a:spcPct val="90000"/>
        </a:lnSpc>
        <a:spcBef>
          <a:spcPct val="0"/>
        </a:spcBef>
        <a:buNone/>
        <a:defRPr sz="4800" kern="1200" baseline="0">
          <a:solidFill>
            <a:schemeClr val="bg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600" b="1" kern="1200" baseline="0">
          <a:solidFill>
            <a:schemeClr val="bg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4826639"/>
            <a:ext cx="9144000" cy="316862"/>
          </a:xfrm>
          <a:prstGeom prst="rect">
            <a:avLst/>
          </a:prstGeom>
          <a:solidFill>
            <a:srgbClr val="133C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360364" y="1079500"/>
            <a:ext cx="8426449" cy="3397250"/>
          </a:xfrm>
          <a:prstGeom prst="rect">
            <a:avLst/>
          </a:prstGeom>
        </p:spPr>
        <p:txBody>
          <a:bodyPr vert="horz" lIns="0" tIns="0" rIns="0" bIns="0" rtlCol="0">
            <a:noAutofit/>
          </a:body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lvl="1"/>
            <a:r>
              <a:rPr lang="en-US" dirty="0"/>
              <a:t>Second</a:t>
            </a:r>
          </a:p>
          <a:p>
            <a:pPr lvl="2"/>
            <a:r>
              <a:rPr lang="en-US" dirty="0"/>
              <a:t>third</a:t>
            </a:r>
          </a:p>
          <a:p>
            <a:pPr lvl="3"/>
            <a:r>
              <a:rPr lang="en-US" dirty="0"/>
              <a:t>fourth</a:t>
            </a:r>
          </a:p>
        </p:txBody>
      </p:sp>
      <p:pic>
        <p:nvPicPr>
          <p:cNvPr id="8" name="Picture 7"/>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360364" y="4911973"/>
            <a:ext cx="470910" cy="166976"/>
          </a:xfrm>
          <a:prstGeom prst="rect">
            <a:avLst/>
          </a:prstGeom>
        </p:spPr>
      </p:pic>
      <p:sp>
        <p:nvSpPr>
          <p:cNvPr id="4" name="Title Placeholder 3"/>
          <p:cNvSpPr>
            <a:spLocks noGrp="1"/>
          </p:cNvSpPr>
          <p:nvPr>
            <p:ph type="title"/>
          </p:nvPr>
        </p:nvSpPr>
        <p:spPr>
          <a:xfrm>
            <a:off x="360364" y="228600"/>
            <a:ext cx="8426449" cy="301752"/>
          </a:xfrm>
          <a:prstGeom prst="rect">
            <a:avLst/>
          </a:prstGeom>
        </p:spPr>
        <p:txBody>
          <a:bodyPr vert="horz" wrap="none" lIns="0" tIns="45720" rIns="0" bIns="45720" rtlCol="0" anchor="ctr">
            <a:noAutofit/>
          </a:bodyPr>
          <a:lstStyle/>
          <a:p>
            <a:r>
              <a:rPr lang="en-US" dirty="0"/>
              <a:t>Please Add Slide Headline Here</a:t>
            </a:r>
          </a:p>
        </p:txBody>
      </p:sp>
      <p:sp>
        <p:nvSpPr>
          <p:cNvPr id="9"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
        <p:nvSpPr>
          <p:cNvPr id="10" name="TextBox 9">
            <a:extLst>
              <a:ext uri="{FF2B5EF4-FFF2-40B4-BE49-F238E27FC236}">
                <a16:creationId xmlns:a16="http://schemas.microsoft.com/office/drawing/2014/main" id="{E078E00D-81AB-8847-9E12-0981E03F6A7D}"/>
              </a:ext>
            </a:extLst>
          </p:cNvPr>
          <p:cNvSpPr txBox="1"/>
          <p:nvPr userDrawn="1"/>
        </p:nvSpPr>
        <p:spPr>
          <a:xfrm>
            <a:off x="9435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2019 EPAM Systems, Inc.</a:t>
            </a:r>
            <a:endParaRPr lang="en-US" sz="700" dirty="0">
              <a:latin typeface="+mj-lt"/>
            </a:endParaRPr>
          </a:p>
        </p:txBody>
      </p:sp>
    </p:spTree>
    <p:extLst>
      <p:ext uri="{BB962C8B-B14F-4D97-AF65-F5344CB8AC3E}">
        <p14:creationId xmlns:p14="http://schemas.microsoft.com/office/powerpoint/2010/main" val="1577352991"/>
      </p:ext>
    </p:extLst>
  </p:cSld>
  <p:clrMap bg1="lt1" tx1="dk1" bg2="lt2" tx2="dk2" accent1="accent1" accent2="accent2" accent3="accent3" accent4="accent4" accent5="accent5" accent6="accent6" hlink="hlink" folHlink="folHlink"/>
  <p:sldLayoutIdLst>
    <p:sldLayoutId id="2147483680" r:id="rId1"/>
    <p:sldLayoutId id="2147483683" r:id="rId2"/>
    <p:sldLayoutId id="2147483681" r:id="rId3"/>
    <p:sldLayoutId id="2147483682" r:id="rId4"/>
    <p:sldLayoutId id="2147483685" r:id="rId5"/>
    <p:sldLayoutId id="2147483686" r:id="rId6"/>
    <p:sldLayoutId id="2147483687" r:id="rId7"/>
    <p:sldLayoutId id="2147483692" r:id="rId8"/>
    <p:sldLayoutId id="2147483688" r:id="rId9"/>
    <p:sldLayoutId id="2147483689" r:id="rId10"/>
    <p:sldLayoutId id="2147483684" r:id="rId11"/>
    <p:sldLayoutId id="2147483695" r:id="rId12"/>
    <p:sldLayoutId id="2147483694" r:id="rId13"/>
    <p:sldLayoutId id="2147483690" r:id="rId14"/>
    <p:sldLayoutId id="2147483697" r:id="rId15"/>
    <p:sldLayoutId id="2147483691" r:id="rId16"/>
  </p:sldLayoutIdLst>
  <p:hf hdr="0" ftr="0" dt="0"/>
  <p:txStyles>
    <p:title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p:titleStyle>
    <p:body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userDrawn="1">
          <p15:clr>
            <a:srgbClr val="F26B43"/>
          </p15:clr>
        </p15:guide>
        <p15:guide id="2" orient="horz" pos="338" userDrawn="1">
          <p15:clr>
            <a:srgbClr val="F26B43"/>
          </p15:clr>
        </p15:guide>
        <p15:guide id="3" orient="horz" pos="680" userDrawn="1">
          <p15:clr>
            <a:srgbClr val="F26B43"/>
          </p15:clr>
        </p15:guide>
        <p15:guide id="4" orient="horz" pos="2820" userDrawn="1">
          <p15:clr>
            <a:srgbClr val="F26B43"/>
          </p15:clr>
        </p15:guide>
        <p15:guide id="5" pos="226" userDrawn="1">
          <p15:clr>
            <a:srgbClr val="F26B43"/>
          </p15:clr>
        </p15:guide>
        <p15:guide id="6" pos="5535" userDrawn="1">
          <p15:clr>
            <a:srgbClr val="F26B43"/>
          </p15:clr>
        </p15:guide>
        <p15:guide id="7" orient="horz" pos="896" userDrawn="1">
          <p15:clr>
            <a:srgbClr val="F26B43"/>
          </p15:clr>
        </p15:guide>
        <p15:guide id="8" pos="2736" userDrawn="1">
          <p15:clr>
            <a:srgbClr val="F26B43"/>
          </p15:clr>
        </p15:guide>
        <p15:guide id="9" pos="3024" userDrawn="1">
          <p15:clr>
            <a:srgbClr val="F26B43"/>
          </p15:clr>
        </p15:guide>
        <p15:guide id="10" orient="horz" pos="3036" userDrawn="1">
          <p15:clr>
            <a:srgbClr val="F26B43"/>
          </p15:clr>
        </p15:guide>
        <p15:guide id="11" orient="horz" pos="3084" userDrawn="1">
          <p15:clr>
            <a:srgbClr val="F26B43"/>
          </p15:clr>
        </p15:guide>
        <p15:guide id="12" orient="horz" pos="31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80954" y="1803228"/>
            <a:ext cx="5582093" cy="1220182"/>
          </a:xfrm>
          <a:prstGeom prst="rect">
            <a:avLst/>
          </a:prstGeom>
        </p:spPr>
        <p:txBody>
          <a:bodyPr vert="horz" wrap="square" lIns="91440" tIns="45720" rIns="91440" bIns="45720" rtlCol="0" anchor="ctr">
            <a:noAutofit/>
          </a:bodyPr>
          <a:lstStyle/>
          <a:p>
            <a:pPr algn="ctr"/>
            <a:endParaRPr lang="en-US" sz="4400" b="1" spc="200" dirty="0">
              <a:solidFill>
                <a:schemeClr val="bg1"/>
              </a:solidFill>
              <a:latin typeface="Calibri" charset="0"/>
              <a:ea typeface="Calibri" charset="0"/>
              <a:cs typeface="Calibri" charset="0"/>
            </a:endParaRPr>
          </a:p>
        </p:txBody>
      </p:sp>
      <p:sp>
        <p:nvSpPr>
          <p:cNvPr id="7" name="Rectangle 6"/>
          <p:cNvSpPr/>
          <p:nvPr userDrawn="1"/>
        </p:nvSpPr>
        <p:spPr>
          <a:xfrm>
            <a:off x="0" y="4826639"/>
            <a:ext cx="9144000" cy="316862"/>
          </a:xfrm>
          <a:prstGeom prst="rect">
            <a:avLst/>
          </a:prstGeom>
          <a:solidFill>
            <a:schemeClr val="accent1">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60364" y="4911973"/>
            <a:ext cx="470910" cy="166976"/>
          </a:xfrm>
          <a:prstGeom prst="rect">
            <a:avLst/>
          </a:prstGeom>
        </p:spPr>
      </p:pic>
      <p:sp>
        <p:nvSpPr>
          <p:cNvPr id="5" name="TextBox 4">
            <a:extLst>
              <a:ext uri="{FF2B5EF4-FFF2-40B4-BE49-F238E27FC236}">
                <a16:creationId xmlns:a16="http://schemas.microsoft.com/office/drawing/2014/main" id="{8332217A-8F11-8743-849F-F8E866BEB919}"/>
              </a:ext>
            </a:extLst>
          </p:cNvPr>
          <p:cNvSpPr txBox="1"/>
          <p:nvPr userDrawn="1"/>
        </p:nvSpPr>
        <p:spPr>
          <a:xfrm>
            <a:off x="9435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2019 EPAM Systems, Inc.</a:t>
            </a:r>
            <a:endParaRPr lang="en-US" sz="700" dirty="0">
              <a:latin typeface="+mj-lt"/>
            </a:endParaRPr>
          </a:p>
        </p:txBody>
      </p:sp>
    </p:spTree>
    <p:extLst>
      <p:ext uri="{BB962C8B-B14F-4D97-AF65-F5344CB8AC3E}">
        <p14:creationId xmlns:p14="http://schemas.microsoft.com/office/powerpoint/2010/main" val="54861757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Lst>
  <p:hf hdr="0" ftr="0" dt="0"/>
  <p:txStyles>
    <p:titleStyle>
      <a:lvl1pPr algn="l" defTabSz="914400" rtl="0" eaLnBrk="1" latinLnBrk="0" hangingPunct="1">
        <a:lnSpc>
          <a:spcPct val="90000"/>
        </a:lnSpc>
        <a:spcBef>
          <a:spcPct val="0"/>
        </a:spcBef>
        <a:buNone/>
        <a:defRPr sz="4000" kern="1200" cap="all" baseline="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0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9.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179.png"/></Relationships>
</file>

<file path=ppt/slides/_rels/slide10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0.xml"/><Relationship Id="rId1" Type="http://schemas.openxmlformats.org/officeDocument/2006/relationships/slideLayout" Target="../slideLayouts/slideLayout6.xml"/><Relationship Id="rId5" Type="http://schemas.openxmlformats.org/officeDocument/2006/relationships/image" Target="../media/image181.png"/><Relationship Id="rId4" Type="http://schemas.openxmlformats.org/officeDocument/2006/relationships/image" Target="../media/image180.png"/></Relationships>
</file>

<file path=ppt/slides/_rels/slide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1.xml"/><Relationship Id="rId1" Type="http://schemas.openxmlformats.org/officeDocument/2006/relationships/slideLayout" Target="../slideLayouts/slideLayout6.xml"/><Relationship Id="rId5" Type="http://schemas.openxmlformats.org/officeDocument/2006/relationships/image" Target="../media/image181.png"/><Relationship Id="rId4" Type="http://schemas.openxmlformats.org/officeDocument/2006/relationships/image" Target="../media/image182.png"/></Relationships>
</file>

<file path=ppt/slides/_rels/slide10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85.png"/><Relationship Id="rId2" Type="http://schemas.openxmlformats.org/officeDocument/2006/relationships/notesSlide" Target="../notesSlides/notesSlide102.xml"/><Relationship Id="rId1" Type="http://schemas.openxmlformats.org/officeDocument/2006/relationships/slideLayout" Target="../slideLayouts/slideLayout6.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1.png"/></Relationships>
</file>

<file path=ppt/slides/_rels/slide1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3.xml"/><Relationship Id="rId1" Type="http://schemas.openxmlformats.org/officeDocument/2006/relationships/slideLayout" Target="../slideLayouts/slideLayout6.xml"/><Relationship Id="rId6" Type="http://schemas.openxmlformats.org/officeDocument/2006/relationships/image" Target="../media/image181.png"/><Relationship Id="rId5" Type="http://schemas.openxmlformats.org/officeDocument/2006/relationships/image" Target="../media/image187.emf"/><Relationship Id="rId4" Type="http://schemas.openxmlformats.org/officeDocument/2006/relationships/image" Target="../media/image186.png"/></Relationships>
</file>

<file path=ppt/slides/_rels/slide10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90.emf"/><Relationship Id="rId2" Type="http://schemas.openxmlformats.org/officeDocument/2006/relationships/notesSlide" Target="../notesSlides/notesSlide104.xml"/><Relationship Id="rId1" Type="http://schemas.openxmlformats.org/officeDocument/2006/relationships/slideLayout" Target="../slideLayouts/slideLayout6.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1.png"/></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05.xml"/><Relationship Id="rId7" Type="http://schemas.openxmlformats.org/officeDocument/2006/relationships/image" Target="../media/image193.pn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92.png"/><Relationship Id="rId5" Type="http://schemas.openxmlformats.org/officeDocument/2006/relationships/image" Target="../media/image181.png"/><Relationship Id="rId4" Type="http://schemas.openxmlformats.org/officeDocument/2006/relationships/image" Target="../media/image35.png"/><Relationship Id="rId9" Type="http://schemas.openxmlformats.org/officeDocument/2006/relationships/image" Target="../media/image191.wmf"/></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06.xml"/><Relationship Id="rId7" Type="http://schemas.openxmlformats.org/officeDocument/2006/relationships/image" Target="../media/image194.wmf"/><Relationship Id="rId12" Type="http://schemas.openxmlformats.org/officeDocument/2006/relationships/hyperlink" Target="https://docs.microsoft.com/ru-ru/dotnet/fsharp/" TargetMode="External"/><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3.bin"/><Relationship Id="rId11" Type="http://schemas.openxmlformats.org/officeDocument/2006/relationships/hyperlink" Target="https://docs.microsoft.com/ru-ru/dotnet/visual-basic/" TargetMode="External"/><Relationship Id="rId5" Type="http://schemas.openxmlformats.org/officeDocument/2006/relationships/image" Target="../media/image181.png"/><Relationship Id="rId10" Type="http://schemas.openxmlformats.org/officeDocument/2006/relationships/hyperlink" Target="https://docs.microsoft.com/ru-ru/cpp/dotnet/dotnet-programming-with-cpp-cli-visual-cpp?view=vs-2019" TargetMode="External"/><Relationship Id="rId4" Type="http://schemas.openxmlformats.org/officeDocument/2006/relationships/image" Target="../media/image35.png"/><Relationship Id="rId9" Type="http://schemas.openxmlformats.org/officeDocument/2006/relationships/image" Target="../media/image191.wmf"/></Relationships>
</file>

<file path=ppt/slides/_rels/slide108.xml.rels><?xml version="1.0" encoding="UTF-8" standalone="yes"?>
<Relationships xmlns="http://schemas.openxmlformats.org/package/2006/relationships"><Relationship Id="rId8" Type="http://schemas.openxmlformats.org/officeDocument/2006/relationships/image" Target="../media/image191.wmf"/><Relationship Id="rId3" Type="http://schemas.openxmlformats.org/officeDocument/2006/relationships/notesSlide" Target="../notesSlides/notesSlide107.xml"/><Relationship Id="rId7"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95.png"/><Relationship Id="rId5" Type="http://schemas.openxmlformats.org/officeDocument/2006/relationships/image" Target="../media/image181.png"/><Relationship Id="rId4" Type="http://schemas.openxmlformats.org/officeDocument/2006/relationships/image" Target="../media/image35.png"/><Relationship Id="rId9" Type="http://schemas.openxmlformats.org/officeDocument/2006/relationships/hyperlink" Target="https://docs.microsoft.com/ru-ru/dotnet/standard/clr"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96.jpg"/><Relationship Id="rId2" Type="http://schemas.openxmlformats.org/officeDocument/2006/relationships/notesSlide" Target="../notesSlides/notesSlide108.xml"/><Relationship Id="rId1" Type="http://schemas.openxmlformats.org/officeDocument/2006/relationships/slideLayout" Target="../slideLayouts/slideLayout9.xml"/><Relationship Id="rId4" Type="http://schemas.openxmlformats.org/officeDocument/2006/relationships/image" Target="../media/image197.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198.jpg"/><Relationship Id="rId2" Type="http://schemas.openxmlformats.org/officeDocument/2006/relationships/notesSlide" Target="../notesSlides/notesSlide109.xml"/><Relationship Id="rId1" Type="http://schemas.openxmlformats.org/officeDocument/2006/relationships/slideLayout" Target="../slideLayouts/slideLayout9.xml"/><Relationship Id="rId4" Type="http://schemas.openxmlformats.org/officeDocument/2006/relationships/image" Target="../media/image19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emf"/><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emf"/><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emf"/><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hyperlink" Target="mailto:Sergey_Nikolskiy@epam.com"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3.emf"/><Relationship Id="rId5" Type="http://schemas.openxmlformats.org/officeDocument/2006/relationships/image" Target="../media/image42.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emf"/></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8" Type="http://schemas.openxmlformats.org/officeDocument/2006/relationships/hyperlink" Target="https://dic.academic.ru/dic.nsf/ruwiki/1478" TargetMode="External"/><Relationship Id="rId3" Type="http://schemas.openxmlformats.org/officeDocument/2006/relationships/hyperlink" Target="https://ru.wikipedia.org/wiki/%D0%9C%D0%B0%D1%88%D0%B8%D0%BD%D0%BD%D1%8B%D0%B9_%D0%BA%D0%BE%D0%B4" TargetMode="External"/><Relationship Id="rId7" Type="http://schemas.openxmlformats.org/officeDocument/2006/relationships/hyperlink" Target="https://dic.academic.ru/dic.nsf/ruwiki/372393"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ru.wikipedia.org/wiki/%D0%92%D1%8B%D1%87%D0%B8%D1%81%D0%BB%D0%B5%D0%BD%D0%B8%D0%B5" TargetMode="External"/><Relationship Id="rId5" Type="http://schemas.openxmlformats.org/officeDocument/2006/relationships/hyperlink" Target="https://ru.wikipedia.org/wiki/%D0%90%D0%BF%D0%BF%D0%B0%D1%80%D0%B0%D1%82%D0%BD%D0%BE%D0%B5_%D0%BE%D0%B1%D0%B5%D1%81%D0%BF%D0%B5%D1%87%D0%B5%D0%BD%D0%B8%D0%B5" TargetMode="External"/><Relationship Id="rId4" Type="http://schemas.openxmlformats.org/officeDocument/2006/relationships/hyperlink" Target="https://ru.wikipedia.org/wiki/%D0%94%D0%B0%D0%BD%D0%BD%D1%8B%D0%B5_(%D0%B2%D1%8B%D1%87%D0%B8%D1%81%D0%BB%D0%B8%D1%82%D0%B5%D0%BB%D1%8C%D0%BD%D0%B0%D1%8F_%D1%82%D0%B5%D1%85%D0%BD%D0%B8%D0%BA%D0%B0)" TargetMode="External"/><Relationship Id="rId9"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5.png"/><Relationship Id="rId7"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5.png"/><Relationship Id="rId7"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8" Type="http://schemas.openxmlformats.org/officeDocument/2006/relationships/hyperlink" Target="https://docs.microsoft.com/ru-ru/dotnet/csharp/language-reference/operators/" TargetMode="External"/><Relationship Id="rId3" Type="http://schemas.openxmlformats.org/officeDocument/2006/relationships/hyperlink" Target="https://docs.microsoft.com/ru-ru/dotnet/csharp/language-reference/operators/assignment-operator" TargetMode="External"/><Relationship Id="rId7" Type="http://schemas.openxmlformats.org/officeDocument/2006/relationships/hyperlink" Target="https://docs.microsoft.com/ru-ru/dotnet/csharp/language-reference/operators/boolean-logical-operators"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hyperlink" Target="https://docs.microsoft.com/ru-ru/dotnet/csharp/language-reference/operators/equality-operators" TargetMode="External"/><Relationship Id="rId5" Type="http://schemas.openxmlformats.org/officeDocument/2006/relationships/hyperlink" Target="https://docs.microsoft.com/ru-ru/dotnet/csharp/language-reference/operators/comparison-operators" TargetMode="External"/><Relationship Id="rId10" Type="http://schemas.openxmlformats.org/officeDocument/2006/relationships/image" Target="../media/image72.png"/><Relationship Id="rId4" Type="http://schemas.openxmlformats.org/officeDocument/2006/relationships/hyperlink" Target="https://docs.microsoft.com/ru-ru/dotnet/csharp/language-reference/operators/arithmetic-operators" TargetMode="External"/><Relationship Id="rId9"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74.wmf"/><Relationship Id="rId5" Type="http://schemas.openxmlformats.org/officeDocument/2006/relationships/oleObject" Target="../embeddings/oleObject1.bin"/><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76.png"/><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77.emf"/><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88.png"/><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90.png"/><Relationship Id="rId4" Type="http://schemas.openxmlformats.org/officeDocument/2006/relationships/image" Target="../media/image89.png"/></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92.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emf"/></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96.png"/><Relationship Id="rId4" Type="http://schemas.openxmlformats.org/officeDocument/2006/relationships/image" Target="../media/image93.emf"/></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8.png"/></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103.png"/><Relationship Id="rId4" Type="http://schemas.openxmlformats.org/officeDocument/2006/relationships/image" Target="../media/image102.png"/></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6.xml"/><Relationship Id="rId5" Type="http://schemas.openxmlformats.org/officeDocument/2006/relationships/image" Target="../media/image106.png"/><Relationship Id="rId4" Type="http://schemas.openxmlformats.org/officeDocument/2006/relationships/image" Target="../media/image102.pn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image" Target="../media/image107.png"/><Relationship Id="rId4" Type="http://schemas.openxmlformats.org/officeDocument/2006/relationships/image" Target="../media/image102.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11.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114.png"/><Relationship Id="rId4" Type="http://schemas.openxmlformats.org/officeDocument/2006/relationships/image" Target="../media/image113.png"/></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116.png"/><Relationship Id="rId4" Type="http://schemas.openxmlformats.org/officeDocument/2006/relationships/image" Target="../media/image115.png"/></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media/image118.png"/><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jpg"/></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119.png"/><Relationship Id="rId4" Type="http://schemas.openxmlformats.org/officeDocument/2006/relationships/image" Target="../media/image23.png"/></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121.emf"/><Relationship Id="rId5" Type="http://schemas.openxmlformats.org/officeDocument/2006/relationships/image" Target="../media/image120.emf"/><Relationship Id="rId4" Type="http://schemas.openxmlformats.org/officeDocument/2006/relationships/image" Target="../media/image23.png"/></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22.png"/><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121.emf"/><Relationship Id="rId5" Type="http://schemas.openxmlformats.org/officeDocument/2006/relationships/image" Target="../media/image120.emf"/><Relationship Id="rId4" Type="http://schemas.openxmlformats.org/officeDocument/2006/relationships/image" Target="../media/image23.png"/></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123.png"/><Relationship Id="rId4" Type="http://schemas.openxmlformats.org/officeDocument/2006/relationships/image" Target="../media/image23.png"/></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6.xml"/><Relationship Id="rId5" Type="http://schemas.openxmlformats.org/officeDocument/2006/relationships/image" Target="../media/image124.png"/><Relationship Id="rId4" Type="http://schemas.openxmlformats.org/officeDocument/2006/relationships/image" Target="../media/image23.png"/></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6.xml"/><Relationship Id="rId5" Type="http://schemas.openxmlformats.org/officeDocument/2006/relationships/image" Target="../media/image125.png"/><Relationship Id="rId4" Type="http://schemas.openxmlformats.org/officeDocument/2006/relationships/image" Target="../media/image23.png"/></Relationships>
</file>

<file path=ppt/slides/_rels/slide6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docs.microsoft.com/ru-ru/dotnet/csharp/getting-started/introduction-to-the-csharp-language-and-the-net-framework" TargetMode="External"/><Relationship Id="rId7"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hyperlink" Target="https://docs.microsoft.com/ru-ru/dotnet/csharp/language-reference/keywords/statement-keywords" TargetMode="External"/><Relationship Id="rId5" Type="http://schemas.openxmlformats.org/officeDocument/2006/relationships/hyperlink" Target="https://docs.microsoft.com/ru-ru/dotnet/csharp/programming-guide/" TargetMode="External"/><Relationship Id="rId4" Type="http://schemas.openxmlformats.org/officeDocument/2006/relationships/hyperlink" Target="https://docs.microsoft.com/ru-ru/dotnet/csharp/tour-of-csharp/"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6.xml"/><Relationship Id="rId5" Type="http://schemas.openxmlformats.org/officeDocument/2006/relationships/image" Target="../media/image126.png"/><Relationship Id="rId4" Type="http://schemas.openxmlformats.org/officeDocument/2006/relationships/image" Target="../media/image23.png"/></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23.png"/></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31.png"/><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23.png"/></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23.png"/></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38.pn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23.png"/></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41.emf"/><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23.png"/></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143.emf"/><Relationship Id="rId5" Type="http://schemas.openxmlformats.org/officeDocument/2006/relationships/image" Target="../media/image142.png"/><Relationship Id="rId4" Type="http://schemas.openxmlformats.org/officeDocument/2006/relationships/image" Target="../media/image23.png"/></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46.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23.png"/></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image" Target="../media/image146.png"/><Relationship Id="rId5" Type="http://schemas.openxmlformats.org/officeDocument/2006/relationships/image" Target="../media/image147.png"/><Relationship Id="rId4" Type="http://schemas.openxmlformats.org/officeDocument/2006/relationships/image" Target="../media/image23.png"/></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6.xml"/><Relationship Id="rId1" Type="http://schemas.openxmlformats.org/officeDocument/2006/relationships/slideLayout" Target="../slideLayouts/slideLayout6.xml"/><Relationship Id="rId5" Type="http://schemas.openxmlformats.org/officeDocument/2006/relationships/image" Target="../media/image148.png"/><Relationship Id="rId4" Type="http://schemas.openxmlformats.org/officeDocument/2006/relationships/image" Target="../media/image23.png"/></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51.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50.emf"/><Relationship Id="rId5" Type="http://schemas.openxmlformats.org/officeDocument/2006/relationships/image" Target="../media/image149.png"/><Relationship Id="rId4" Type="http://schemas.openxmlformats.org/officeDocument/2006/relationships/image" Target="../media/image23.png"/></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8.xml"/><Relationship Id="rId1" Type="http://schemas.openxmlformats.org/officeDocument/2006/relationships/slideLayout" Target="../slideLayouts/slideLayout6.xml"/><Relationship Id="rId5" Type="http://schemas.openxmlformats.org/officeDocument/2006/relationships/image" Target="../media/image152.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9.xml"/><Relationship Id="rId1" Type="http://schemas.openxmlformats.org/officeDocument/2006/relationships/slideLayout" Target="../slideLayouts/slideLayout6.xml"/><Relationship Id="rId5" Type="http://schemas.openxmlformats.org/officeDocument/2006/relationships/image" Target="../media/image153.png"/><Relationship Id="rId4" Type="http://schemas.openxmlformats.org/officeDocument/2006/relationships/image" Target="../media/image23.png"/></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0.xml"/><Relationship Id="rId1" Type="http://schemas.openxmlformats.org/officeDocument/2006/relationships/slideLayout" Target="../slideLayouts/slideLayout6.xml"/><Relationship Id="rId5" Type="http://schemas.openxmlformats.org/officeDocument/2006/relationships/image" Target="../media/image154.png"/><Relationship Id="rId4" Type="http://schemas.openxmlformats.org/officeDocument/2006/relationships/image" Target="../media/image23.png"/></Relationships>
</file>

<file path=ppt/slides/_rels/slide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1.xml"/><Relationship Id="rId1" Type="http://schemas.openxmlformats.org/officeDocument/2006/relationships/slideLayout" Target="../slideLayouts/slideLayout6.xml"/><Relationship Id="rId5" Type="http://schemas.openxmlformats.org/officeDocument/2006/relationships/image" Target="../media/image155.png"/><Relationship Id="rId4" Type="http://schemas.openxmlformats.org/officeDocument/2006/relationships/image" Target="../media/image23.png"/></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57.png"/><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23.png"/></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3.xml"/><Relationship Id="rId1" Type="http://schemas.openxmlformats.org/officeDocument/2006/relationships/slideLayout" Target="../slideLayouts/slideLayout6.xml"/><Relationship Id="rId5" Type="http://schemas.openxmlformats.org/officeDocument/2006/relationships/image" Target="../media/image158.png"/><Relationship Id="rId4" Type="http://schemas.openxmlformats.org/officeDocument/2006/relationships/image" Target="../media/image23.png"/></Relationships>
</file>

<file path=ppt/slides/_rels/slide85.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35.png"/><Relationship Id="rId7" Type="http://schemas.openxmlformats.org/officeDocument/2006/relationships/image" Target="../media/image161.png"/><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23.png"/></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5.xml"/><Relationship Id="rId1" Type="http://schemas.openxmlformats.org/officeDocument/2006/relationships/slideLayout" Target="../slideLayouts/slideLayout6.xml"/><Relationship Id="rId5" Type="http://schemas.openxmlformats.org/officeDocument/2006/relationships/image" Target="../media/image163.png"/><Relationship Id="rId4" Type="http://schemas.openxmlformats.org/officeDocument/2006/relationships/image" Target="../media/image23.png"/></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6.xml"/><Relationship Id="rId1" Type="http://schemas.openxmlformats.org/officeDocument/2006/relationships/slideLayout" Target="../slideLayouts/slideLayout6.xml"/><Relationship Id="rId5" Type="http://schemas.openxmlformats.org/officeDocument/2006/relationships/image" Target="../media/image164.png"/><Relationship Id="rId4" Type="http://schemas.openxmlformats.org/officeDocument/2006/relationships/image" Target="../media/image23.png"/></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23.png"/></Relationships>
</file>

<file path=ppt/slides/_rels/slide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8.xml"/><Relationship Id="rId1" Type="http://schemas.openxmlformats.org/officeDocument/2006/relationships/slideLayout" Target="../slideLayouts/slideLayout6.xml"/><Relationship Id="rId5" Type="http://schemas.openxmlformats.org/officeDocument/2006/relationships/image" Target="../media/image167.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9.xml"/><Relationship Id="rId1" Type="http://schemas.openxmlformats.org/officeDocument/2006/relationships/slideLayout" Target="../slideLayouts/slideLayout6.xml"/><Relationship Id="rId5" Type="http://schemas.openxmlformats.org/officeDocument/2006/relationships/image" Target="../media/image168.png"/><Relationship Id="rId4" Type="http://schemas.openxmlformats.org/officeDocument/2006/relationships/image" Target="../media/image23.png"/></Relationships>
</file>

<file path=ppt/slides/_rels/slide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0.xml"/><Relationship Id="rId1" Type="http://schemas.openxmlformats.org/officeDocument/2006/relationships/slideLayout" Target="../slideLayouts/slideLayout6.xml"/><Relationship Id="rId5" Type="http://schemas.openxmlformats.org/officeDocument/2006/relationships/image" Target="../media/image169.png"/><Relationship Id="rId4" Type="http://schemas.openxmlformats.org/officeDocument/2006/relationships/image" Target="../media/image23.png"/></Relationships>
</file>

<file path=ppt/slides/_rels/slide9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1.xml"/><Relationship Id="rId1" Type="http://schemas.openxmlformats.org/officeDocument/2006/relationships/slideLayout" Target="../slideLayouts/slideLayout6.xml"/><Relationship Id="rId5" Type="http://schemas.openxmlformats.org/officeDocument/2006/relationships/image" Target="../media/image170.png"/><Relationship Id="rId4" Type="http://schemas.openxmlformats.org/officeDocument/2006/relationships/image" Target="../media/image23.png"/></Relationships>
</file>

<file path=ppt/slides/_rels/slide9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2.xml"/><Relationship Id="rId1" Type="http://schemas.openxmlformats.org/officeDocument/2006/relationships/slideLayout" Target="../slideLayouts/slideLayout6.xml"/><Relationship Id="rId5" Type="http://schemas.openxmlformats.org/officeDocument/2006/relationships/image" Target="../media/image171.png"/><Relationship Id="rId4" Type="http://schemas.openxmlformats.org/officeDocument/2006/relationships/image" Target="../media/image23.png"/></Relationships>
</file>

<file path=ppt/slides/_rels/slide9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3.xml"/><Relationship Id="rId1" Type="http://schemas.openxmlformats.org/officeDocument/2006/relationships/slideLayout" Target="../slideLayouts/slideLayout6.xml"/><Relationship Id="rId5" Type="http://schemas.openxmlformats.org/officeDocument/2006/relationships/image" Target="../media/image172.png"/><Relationship Id="rId4" Type="http://schemas.openxmlformats.org/officeDocument/2006/relationships/image" Target="../media/image23.png"/></Relationships>
</file>

<file path=ppt/slides/_rels/slide9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4.xml"/><Relationship Id="rId1" Type="http://schemas.openxmlformats.org/officeDocument/2006/relationships/slideLayout" Target="../slideLayouts/slideLayout6.xml"/><Relationship Id="rId5" Type="http://schemas.openxmlformats.org/officeDocument/2006/relationships/image" Target="../media/image173.png"/><Relationship Id="rId4" Type="http://schemas.openxmlformats.org/officeDocument/2006/relationships/image" Target="../media/image23.png"/></Relationships>
</file>

<file path=ppt/slides/_rels/slide9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5.xml"/><Relationship Id="rId1" Type="http://schemas.openxmlformats.org/officeDocument/2006/relationships/slideLayout" Target="../slideLayouts/slideLayout6.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23.png"/></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6.xml"/><Relationship Id="rId1" Type="http://schemas.openxmlformats.org/officeDocument/2006/relationships/slideLayout" Target="../slideLayouts/slideLayout6.xml"/><Relationship Id="rId5" Type="http://schemas.openxmlformats.org/officeDocument/2006/relationships/image" Target="../media/image175.png"/><Relationship Id="rId4" Type="http://schemas.openxmlformats.org/officeDocument/2006/relationships/image" Target="../media/image23.png"/></Relationships>
</file>

<file path=ppt/slides/_rels/slide9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7.xml"/><Relationship Id="rId1" Type="http://schemas.openxmlformats.org/officeDocument/2006/relationships/slideLayout" Target="../slideLayouts/slideLayout6.xml"/><Relationship Id="rId5" Type="http://schemas.openxmlformats.org/officeDocument/2006/relationships/image" Target="../media/image176.png"/><Relationship Id="rId4" Type="http://schemas.openxmlformats.org/officeDocument/2006/relationships/image" Target="../media/image23.png"/></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8.xml"/><Relationship Id="rId1" Type="http://schemas.openxmlformats.org/officeDocument/2006/relationships/slideLayout" Target="../slideLayouts/slideLayout6.xml"/><Relationship Id="rId5" Type="http://schemas.openxmlformats.org/officeDocument/2006/relationships/image" Target="../media/image178.png"/><Relationship Id="rId4" Type="http://schemas.openxmlformats.org/officeDocument/2006/relationships/image" Target="../media/image1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CB51-9929-4178-99A9-7389BEEFA19C}"/>
              </a:ext>
            </a:extLst>
          </p:cNvPr>
          <p:cNvSpPr>
            <a:spLocks noGrp="1"/>
          </p:cNvSpPr>
          <p:nvPr>
            <p:ph type="title"/>
          </p:nvPr>
        </p:nvSpPr>
        <p:spPr>
          <a:xfrm>
            <a:off x="531466" y="1412416"/>
            <a:ext cx="4315968" cy="1421928"/>
          </a:xfrm>
        </p:spPr>
        <p:txBody>
          <a:bodyPr/>
          <a:lstStyle/>
          <a:p>
            <a:r>
              <a:rPr lang="ru-RU" sz="4000" dirty="0"/>
              <a:t>Введение в программирование</a:t>
            </a:r>
          </a:p>
        </p:txBody>
      </p:sp>
      <p:sp>
        <p:nvSpPr>
          <p:cNvPr id="3" name="Text Placeholder 2">
            <a:extLst>
              <a:ext uri="{FF2B5EF4-FFF2-40B4-BE49-F238E27FC236}">
                <a16:creationId xmlns:a16="http://schemas.microsoft.com/office/drawing/2014/main" id="{EC7930F8-57D7-40C5-A69F-F7C75E361BCD}"/>
              </a:ext>
            </a:extLst>
          </p:cNvPr>
          <p:cNvSpPr>
            <a:spLocks noGrp="1"/>
          </p:cNvSpPr>
          <p:nvPr>
            <p:ph type="body" sz="quarter" idx="11"/>
          </p:nvPr>
        </p:nvSpPr>
        <p:spPr>
          <a:xfrm>
            <a:off x="531466" y="3049747"/>
            <a:ext cx="4315968" cy="313932"/>
          </a:xfrm>
        </p:spPr>
        <p:txBody>
          <a:bodyPr/>
          <a:lstStyle/>
          <a:p>
            <a:r>
              <a:rPr lang="ru-RU" dirty="0"/>
              <a:t>Почему </a:t>
            </a:r>
            <a:r>
              <a:rPr lang="en-US" dirty="0"/>
              <a:t>C# == </a:t>
            </a:r>
            <a:r>
              <a:rPr lang="ru-RU" dirty="0"/>
              <a:t>круто и где с ним работать</a:t>
            </a:r>
          </a:p>
        </p:txBody>
      </p:sp>
      <p:pic>
        <p:nvPicPr>
          <p:cNvPr id="7" name="Picture Placeholder 6" descr="A close up of a logo&#10;&#10;Description automatically generated">
            <a:extLst>
              <a:ext uri="{FF2B5EF4-FFF2-40B4-BE49-F238E27FC236}">
                <a16:creationId xmlns:a16="http://schemas.microsoft.com/office/drawing/2014/main" id="{988B4ACC-2FDA-46D2-BE6E-4478A94ED41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2963" r="12963"/>
          <a:stretch>
            <a:fillRect/>
          </a:stretch>
        </p:blipFill>
        <p:spPr/>
      </p:pic>
      <p:sp>
        <p:nvSpPr>
          <p:cNvPr id="5" name="Text Placeholder 4">
            <a:extLst>
              <a:ext uri="{FF2B5EF4-FFF2-40B4-BE49-F238E27FC236}">
                <a16:creationId xmlns:a16="http://schemas.microsoft.com/office/drawing/2014/main" id="{D51B1876-9567-4933-8BA0-956F93A68391}"/>
              </a:ext>
            </a:extLst>
          </p:cNvPr>
          <p:cNvSpPr>
            <a:spLocks noGrp="1"/>
          </p:cNvSpPr>
          <p:nvPr>
            <p:ph type="body" sz="quarter" idx="13"/>
          </p:nvPr>
        </p:nvSpPr>
        <p:spPr/>
        <p:txBody>
          <a:bodyPr/>
          <a:lstStyle/>
          <a:p>
            <a:endParaRPr lang="ru-RU"/>
          </a:p>
        </p:txBody>
      </p:sp>
    </p:spTree>
    <p:extLst>
      <p:ext uri="{BB962C8B-B14F-4D97-AF65-F5344CB8AC3E}">
        <p14:creationId xmlns:p14="http://schemas.microsoft.com/office/powerpoint/2010/main" val="3001820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10</a:t>
            </a:fld>
            <a:endParaRPr lang="en-US" dirty="0"/>
          </a:p>
        </p:txBody>
      </p:sp>
      <p:pic>
        <p:nvPicPr>
          <p:cNvPr id="3" name="Picture 2">
            <a:extLst>
              <a:ext uri="{FF2B5EF4-FFF2-40B4-BE49-F238E27FC236}">
                <a16:creationId xmlns:a16="http://schemas.microsoft.com/office/drawing/2014/main" id="{D2FB9694-139B-4F8D-A06E-654472E6B54B}"/>
              </a:ext>
            </a:extLst>
          </p:cNvPr>
          <p:cNvPicPr>
            <a:picLocks noChangeAspect="1"/>
          </p:cNvPicPr>
          <p:nvPr/>
        </p:nvPicPr>
        <p:blipFill>
          <a:blip r:embed="rId4"/>
          <a:stretch>
            <a:fillRect/>
          </a:stretch>
        </p:blipFill>
        <p:spPr>
          <a:xfrm>
            <a:off x="606449" y="1095576"/>
            <a:ext cx="2932768" cy="1511151"/>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DE0B723B-CC6D-40F1-AC3F-D0ABC28E3735}"/>
              </a:ext>
            </a:extLst>
          </p:cNvPr>
          <p:cNvPicPr>
            <a:picLocks noChangeAspect="1"/>
          </p:cNvPicPr>
          <p:nvPr/>
        </p:nvPicPr>
        <p:blipFill>
          <a:blip r:embed="rId5"/>
          <a:stretch>
            <a:fillRect/>
          </a:stretch>
        </p:blipFill>
        <p:spPr>
          <a:xfrm>
            <a:off x="4034131" y="1792586"/>
            <a:ext cx="4503420" cy="2123869"/>
          </a:xfrm>
          <a:prstGeom prst="rect">
            <a:avLst/>
          </a:prstGeom>
          <a:ln>
            <a:noFill/>
          </a:ln>
          <a:effectLst>
            <a:outerShdw blurRad="190500" algn="tl" rotWithShape="0">
              <a:srgbClr val="000000">
                <a:alpha val="70000"/>
              </a:srgbClr>
            </a:outerShdw>
          </a:effectLst>
        </p:spPr>
      </p:pic>
      <p:cxnSp>
        <p:nvCxnSpPr>
          <p:cNvPr id="9" name="Straight Connector 8">
            <a:extLst>
              <a:ext uri="{FF2B5EF4-FFF2-40B4-BE49-F238E27FC236}">
                <a16:creationId xmlns:a16="http://schemas.microsoft.com/office/drawing/2014/main" id="{A6442C05-3BF1-421C-97F6-FDE6E470D007}"/>
              </a:ext>
            </a:extLst>
          </p:cNvPr>
          <p:cNvCxnSpPr/>
          <p:nvPr/>
        </p:nvCxnSpPr>
        <p:spPr>
          <a:xfrm>
            <a:off x="4137434" y="2453489"/>
            <a:ext cx="112262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4DB5E7D-66E5-48D5-ACEB-8737A2C25052}"/>
              </a:ext>
            </a:extLst>
          </p:cNvPr>
          <p:cNvPicPr>
            <a:picLocks noChangeAspect="1"/>
          </p:cNvPicPr>
          <p:nvPr/>
        </p:nvPicPr>
        <p:blipFill>
          <a:blip r:embed="rId6"/>
          <a:stretch>
            <a:fillRect/>
          </a:stretch>
        </p:blipFill>
        <p:spPr>
          <a:xfrm>
            <a:off x="935225" y="3244746"/>
            <a:ext cx="2275216" cy="1343418"/>
          </a:xfrm>
          <a:prstGeom prst="rect">
            <a:avLst/>
          </a:prstGeom>
          <a:ln>
            <a:noFill/>
          </a:ln>
          <a:effectLst>
            <a:outerShdw blurRad="190500" algn="tl" rotWithShape="0">
              <a:srgbClr val="000000">
                <a:alpha val="70000"/>
              </a:srgbClr>
            </a:outerShdw>
          </a:effectLst>
        </p:spPr>
      </p:pic>
      <p:cxnSp>
        <p:nvCxnSpPr>
          <p:cNvPr id="12" name="Straight Arrow Connector 11">
            <a:extLst>
              <a:ext uri="{FF2B5EF4-FFF2-40B4-BE49-F238E27FC236}">
                <a16:creationId xmlns:a16="http://schemas.microsoft.com/office/drawing/2014/main" id="{BF8E277C-8A9B-403A-B856-84E742EB5A7F}"/>
              </a:ext>
            </a:extLst>
          </p:cNvPr>
          <p:cNvCxnSpPr>
            <a:cxnSpLocks/>
          </p:cNvCxnSpPr>
          <p:nvPr/>
        </p:nvCxnSpPr>
        <p:spPr>
          <a:xfrm>
            <a:off x="2245259" y="1851151"/>
            <a:ext cx="1892175" cy="1134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401022C-DD07-4B87-94F0-8E01EDA1825A}"/>
              </a:ext>
            </a:extLst>
          </p:cNvPr>
          <p:cNvCxnSpPr>
            <a:cxnSpLocks/>
          </p:cNvCxnSpPr>
          <p:nvPr/>
        </p:nvCxnSpPr>
        <p:spPr>
          <a:xfrm flipH="1" flipV="1">
            <a:off x="2163778" y="3467477"/>
            <a:ext cx="2091352" cy="633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2790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100</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0" name="Picture 9" descr="A close up of a sign&#10;&#10;Description automatically generated">
            <a:extLst>
              <a:ext uri="{FF2B5EF4-FFF2-40B4-BE49-F238E27FC236}">
                <a16:creationId xmlns:a16="http://schemas.microsoft.com/office/drawing/2014/main" id="{00722AB4-20F7-480B-99FC-47F82EC9E9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7602" y="3175767"/>
            <a:ext cx="1268795" cy="1268795"/>
          </a:xfrm>
          <a:prstGeom prst="rect">
            <a:avLst/>
          </a:prstGeom>
        </p:spPr>
      </p:pic>
      <p:pic>
        <p:nvPicPr>
          <p:cNvPr id="7" name="Picture 6" descr="A close up of a sign&#10;&#10;Description automatically generated">
            <a:extLst>
              <a:ext uri="{FF2B5EF4-FFF2-40B4-BE49-F238E27FC236}">
                <a16:creationId xmlns:a16="http://schemas.microsoft.com/office/drawing/2014/main" id="{18264527-6EF8-4D9D-8109-CD57B6934B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5999" y="1098371"/>
            <a:ext cx="4572000" cy="2286000"/>
          </a:xfrm>
          <a:prstGeom prst="rect">
            <a:avLst/>
          </a:prstGeom>
        </p:spPr>
      </p:pic>
    </p:spTree>
    <p:extLst>
      <p:ext uri="{BB962C8B-B14F-4D97-AF65-F5344CB8AC3E}">
        <p14:creationId xmlns:p14="http://schemas.microsoft.com/office/powerpoint/2010/main" val="6393737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101</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8" name="Picture 7">
            <a:extLst>
              <a:ext uri="{FF2B5EF4-FFF2-40B4-BE49-F238E27FC236}">
                <a16:creationId xmlns:a16="http://schemas.microsoft.com/office/drawing/2014/main" id="{1CE57B57-A33D-4C43-B5B2-A801291EF5DF}"/>
              </a:ext>
            </a:extLst>
          </p:cNvPr>
          <p:cNvPicPr>
            <a:picLocks noChangeAspect="1"/>
          </p:cNvPicPr>
          <p:nvPr/>
        </p:nvPicPr>
        <p:blipFill>
          <a:blip r:embed="rId4"/>
          <a:stretch>
            <a:fillRect/>
          </a:stretch>
        </p:blipFill>
        <p:spPr>
          <a:xfrm>
            <a:off x="729156" y="1422400"/>
            <a:ext cx="5540373" cy="2779210"/>
          </a:xfrm>
          <a:prstGeom prst="rect">
            <a:avLst/>
          </a:prstGeom>
        </p:spPr>
      </p:pic>
      <p:pic>
        <p:nvPicPr>
          <p:cNvPr id="11" name="Picture 10" descr="A close up of a sign&#10;&#10;Description automatically generated">
            <a:extLst>
              <a:ext uri="{FF2B5EF4-FFF2-40B4-BE49-F238E27FC236}">
                <a16:creationId xmlns:a16="http://schemas.microsoft.com/office/drawing/2014/main" id="{6F558454-7CEE-4E28-A5B5-BA4E05ED88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spTree>
    <p:extLst>
      <p:ext uri="{BB962C8B-B14F-4D97-AF65-F5344CB8AC3E}">
        <p14:creationId xmlns:p14="http://schemas.microsoft.com/office/powerpoint/2010/main" val="21317527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102</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3" name="Picture 2">
            <a:extLst>
              <a:ext uri="{FF2B5EF4-FFF2-40B4-BE49-F238E27FC236}">
                <a16:creationId xmlns:a16="http://schemas.microsoft.com/office/drawing/2014/main" id="{8545252A-E4F2-4199-AC82-695B7D903D9F}"/>
              </a:ext>
            </a:extLst>
          </p:cNvPr>
          <p:cNvPicPr>
            <a:picLocks noChangeAspect="1"/>
          </p:cNvPicPr>
          <p:nvPr/>
        </p:nvPicPr>
        <p:blipFill>
          <a:blip r:embed="rId4"/>
          <a:stretch>
            <a:fillRect/>
          </a:stretch>
        </p:blipFill>
        <p:spPr>
          <a:xfrm>
            <a:off x="2453834" y="1421759"/>
            <a:ext cx="3656454" cy="3022518"/>
          </a:xfrm>
          <a:prstGeom prst="rect">
            <a:avLst/>
          </a:prstGeom>
        </p:spPr>
      </p:pic>
      <p:pic>
        <p:nvPicPr>
          <p:cNvPr id="9" name="Picture 8" descr="A close up of a sign&#10;&#10;Description automatically generated">
            <a:extLst>
              <a:ext uri="{FF2B5EF4-FFF2-40B4-BE49-F238E27FC236}">
                <a16:creationId xmlns:a16="http://schemas.microsoft.com/office/drawing/2014/main" id="{7C87D8A2-314E-4A20-835A-56D2150DFB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spTree>
    <p:extLst>
      <p:ext uri="{BB962C8B-B14F-4D97-AF65-F5344CB8AC3E}">
        <p14:creationId xmlns:p14="http://schemas.microsoft.com/office/powerpoint/2010/main" val="11535962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en-US" dirty="0" err="1"/>
              <a:t>Ildasm</a:t>
            </a:r>
            <a:r>
              <a:rPr lang="en-US" dirty="0"/>
              <a:t> </a:t>
            </a:r>
            <a:r>
              <a:rPr lang="ru-RU" dirty="0"/>
              <a:t>или что у </a:t>
            </a:r>
            <a:r>
              <a:rPr lang="en-US" dirty="0" err="1"/>
              <a:t>.net</a:t>
            </a:r>
            <a:r>
              <a:rPr lang="en-US" dirty="0"/>
              <a:t> </a:t>
            </a:r>
            <a:r>
              <a:rPr lang="ru-RU" dirty="0"/>
              <a:t>внутри</a:t>
            </a:r>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103</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8" name="Picture 7" descr="A close up of a sign&#10;&#10;Description automatically generated">
            <a:extLst>
              <a:ext uri="{FF2B5EF4-FFF2-40B4-BE49-F238E27FC236}">
                <a16:creationId xmlns:a16="http://schemas.microsoft.com/office/drawing/2014/main" id="{9439FD12-1B19-4AEC-A151-9EEE0EC695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pic>
        <p:nvPicPr>
          <p:cNvPr id="3" name="Picture 2">
            <a:extLst>
              <a:ext uri="{FF2B5EF4-FFF2-40B4-BE49-F238E27FC236}">
                <a16:creationId xmlns:a16="http://schemas.microsoft.com/office/drawing/2014/main" id="{5F682E30-DD84-4B42-9333-87A5D89E20A2}"/>
              </a:ext>
            </a:extLst>
          </p:cNvPr>
          <p:cNvPicPr>
            <a:picLocks noChangeAspect="1"/>
          </p:cNvPicPr>
          <p:nvPr/>
        </p:nvPicPr>
        <p:blipFill>
          <a:blip r:embed="rId5"/>
          <a:stretch>
            <a:fillRect/>
          </a:stretch>
        </p:blipFill>
        <p:spPr>
          <a:xfrm>
            <a:off x="503740" y="1452435"/>
            <a:ext cx="5800725" cy="1038225"/>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8EA07F36-6BC0-4328-B5E3-EAD8B1AE4F61}"/>
              </a:ext>
            </a:extLst>
          </p:cNvPr>
          <p:cNvPicPr>
            <a:picLocks noChangeAspect="1"/>
          </p:cNvPicPr>
          <p:nvPr/>
        </p:nvPicPr>
        <p:blipFill>
          <a:blip r:embed="rId6"/>
          <a:stretch>
            <a:fillRect/>
          </a:stretch>
        </p:blipFill>
        <p:spPr>
          <a:xfrm>
            <a:off x="638175" y="2656310"/>
            <a:ext cx="3279241" cy="1539236"/>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91B3BE0E-A989-4D83-99FD-B10A9A425227}"/>
              </a:ext>
            </a:extLst>
          </p:cNvPr>
          <p:cNvPicPr>
            <a:picLocks noChangeAspect="1"/>
          </p:cNvPicPr>
          <p:nvPr/>
        </p:nvPicPr>
        <p:blipFill>
          <a:blip r:embed="rId7"/>
          <a:stretch>
            <a:fillRect/>
          </a:stretch>
        </p:blipFill>
        <p:spPr>
          <a:xfrm>
            <a:off x="4258590" y="2743891"/>
            <a:ext cx="4417175" cy="1038225"/>
          </a:xfrm>
          <a:prstGeom prst="rect">
            <a:avLst/>
          </a:prstGeom>
        </p:spPr>
      </p:pic>
      <p:sp>
        <p:nvSpPr>
          <p:cNvPr id="11" name="Oval 10">
            <a:extLst>
              <a:ext uri="{FF2B5EF4-FFF2-40B4-BE49-F238E27FC236}">
                <a16:creationId xmlns:a16="http://schemas.microsoft.com/office/drawing/2014/main" id="{D534E194-9A4C-4BAD-8277-DD4A0A69DFEB}"/>
              </a:ext>
            </a:extLst>
          </p:cNvPr>
          <p:cNvSpPr/>
          <p:nvPr/>
        </p:nvSpPr>
        <p:spPr>
          <a:xfrm>
            <a:off x="5178582" y="3425928"/>
            <a:ext cx="1125883" cy="45800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2806919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en-US" dirty="0" err="1"/>
              <a:t>Ildasm</a:t>
            </a:r>
            <a:r>
              <a:rPr lang="en-US" dirty="0"/>
              <a:t> </a:t>
            </a:r>
            <a:r>
              <a:rPr lang="ru-RU" dirty="0"/>
              <a:t>или что у </a:t>
            </a:r>
            <a:r>
              <a:rPr lang="en-US" dirty="0" err="1"/>
              <a:t>.net</a:t>
            </a:r>
            <a:r>
              <a:rPr lang="en-US" dirty="0"/>
              <a:t> </a:t>
            </a:r>
            <a:r>
              <a:rPr lang="ru-RU" dirty="0"/>
              <a:t>внутри</a:t>
            </a:r>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104</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9" name="Picture 8">
            <a:extLst>
              <a:ext uri="{FF2B5EF4-FFF2-40B4-BE49-F238E27FC236}">
                <a16:creationId xmlns:a16="http://schemas.microsoft.com/office/drawing/2014/main" id="{70FCCAC6-C672-46BF-B8E0-022C6016E096}"/>
              </a:ext>
            </a:extLst>
          </p:cNvPr>
          <p:cNvPicPr>
            <a:picLocks noChangeAspect="1"/>
          </p:cNvPicPr>
          <p:nvPr/>
        </p:nvPicPr>
        <p:blipFill>
          <a:blip r:embed="rId4"/>
          <a:stretch>
            <a:fillRect/>
          </a:stretch>
        </p:blipFill>
        <p:spPr>
          <a:xfrm>
            <a:off x="357188" y="1589030"/>
            <a:ext cx="3546297" cy="2244335"/>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3780EAAE-4602-4E61-B38A-837A02028988}"/>
              </a:ext>
            </a:extLst>
          </p:cNvPr>
          <p:cNvPicPr>
            <a:picLocks noChangeAspect="1"/>
          </p:cNvPicPr>
          <p:nvPr/>
        </p:nvPicPr>
        <p:blipFill>
          <a:blip r:embed="rId5"/>
          <a:stretch>
            <a:fillRect/>
          </a:stretch>
        </p:blipFill>
        <p:spPr>
          <a:xfrm>
            <a:off x="4588025" y="1687707"/>
            <a:ext cx="4225463" cy="1471952"/>
          </a:xfrm>
          <a:prstGeom prst="rect">
            <a:avLst/>
          </a:prstGeom>
          <a:ln>
            <a:noFill/>
          </a:ln>
          <a:effectLst>
            <a:outerShdw blurRad="190500" algn="tl" rotWithShape="0">
              <a:srgbClr val="000000">
                <a:alpha val="70000"/>
              </a:srgbClr>
            </a:outerShdw>
          </a:effectLst>
        </p:spPr>
      </p:pic>
      <p:cxnSp>
        <p:nvCxnSpPr>
          <p:cNvPr id="13" name="Straight Arrow Connector 12">
            <a:extLst>
              <a:ext uri="{FF2B5EF4-FFF2-40B4-BE49-F238E27FC236}">
                <a16:creationId xmlns:a16="http://schemas.microsoft.com/office/drawing/2014/main" id="{54E06649-6693-4D52-868F-7A8940A181A9}"/>
              </a:ext>
            </a:extLst>
          </p:cNvPr>
          <p:cNvCxnSpPr>
            <a:cxnSpLocks/>
          </p:cNvCxnSpPr>
          <p:nvPr/>
        </p:nvCxnSpPr>
        <p:spPr>
          <a:xfrm flipV="1">
            <a:off x="2942376" y="2571750"/>
            <a:ext cx="1973656" cy="950048"/>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close up of a sign&#10;&#10;Description automatically generated">
            <a:extLst>
              <a:ext uri="{FF2B5EF4-FFF2-40B4-BE49-F238E27FC236}">
                <a16:creationId xmlns:a16="http://schemas.microsoft.com/office/drawing/2014/main" id="{ADFF3C90-A4FF-429A-AA95-D2EC3B01CED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cxnSp>
        <p:nvCxnSpPr>
          <p:cNvPr id="14" name="Straight Arrow Connector 13">
            <a:extLst>
              <a:ext uri="{FF2B5EF4-FFF2-40B4-BE49-F238E27FC236}">
                <a16:creationId xmlns:a16="http://schemas.microsoft.com/office/drawing/2014/main" id="{9AD51039-F408-48C6-B96D-A681EB4739C3}"/>
              </a:ext>
            </a:extLst>
          </p:cNvPr>
          <p:cNvCxnSpPr>
            <a:cxnSpLocks/>
          </p:cNvCxnSpPr>
          <p:nvPr/>
        </p:nvCxnSpPr>
        <p:spPr>
          <a:xfrm flipV="1">
            <a:off x="2891729" y="2013411"/>
            <a:ext cx="1696296" cy="85229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1579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en-US" dirty="0" err="1"/>
              <a:t>Ildasm</a:t>
            </a:r>
            <a:r>
              <a:rPr lang="en-US" dirty="0"/>
              <a:t> </a:t>
            </a:r>
            <a:r>
              <a:rPr lang="ru-RU" dirty="0"/>
              <a:t>или что у </a:t>
            </a:r>
            <a:r>
              <a:rPr lang="en-US" dirty="0" err="1"/>
              <a:t>.net</a:t>
            </a:r>
            <a:r>
              <a:rPr lang="en-US" dirty="0"/>
              <a:t> </a:t>
            </a:r>
            <a:r>
              <a:rPr lang="ru-RU" dirty="0"/>
              <a:t>внутри</a:t>
            </a:r>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105</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5" name="Picture 14" descr="A close up of a sign&#10;&#10;Description automatically generated">
            <a:extLst>
              <a:ext uri="{FF2B5EF4-FFF2-40B4-BE49-F238E27FC236}">
                <a16:creationId xmlns:a16="http://schemas.microsoft.com/office/drawing/2014/main" id="{ADFF3C90-A4FF-429A-AA95-D2EC3B01CE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pic>
        <p:nvPicPr>
          <p:cNvPr id="3" name="Picture 2">
            <a:extLst>
              <a:ext uri="{FF2B5EF4-FFF2-40B4-BE49-F238E27FC236}">
                <a16:creationId xmlns:a16="http://schemas.microsoft.com/office/drawing/2014/main" id="{26A77BDD-AF07-4B83-9B9D-7A037ABE85E9}"/>
              </a:ext>
            </a:extLst>
          </p:cNvPr>
          <p:cNvPicPr>
            <a:picLocks noChangeAspect="1"/>
          </p:cNvPicPr>
          <p:nvPr/>
        </p:nvPicPr>
        <p:blipFill>
          <a:blip r:embed="rId5"/>
          <a:stretch>
            <a:fillRect/>
          </a:stretch>
        </p:blipFill>
        <p:spPr>
          <a:xfrm>
            <a:off x="655356" y="1690687"/>
            <a:ext cx="2809875" cy="1762125"/>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8B0F60D2-FF92-4F0E-BC13-D32E7669B7CB}"/>
              </a:ext>
            </a:extLst>
          </p:cNvPr>
          <p:cNvPicPr>
            <a:picLocks noChangeAspect="1"/>
          </p:cNvPicPr>
          <p:nvPr/>
        </p:nvPicPr>
        <p:blipFill>
          <a:blip r:embed="rId6"/>
          <a:stretch>
            <a:fillRect/>
          </a:stretch>
        </p:blipFill>
        <p:spPr>
          <a:xfrm>
            <a:off x="3942037" y="1574157"/>
            <a:ext cx="1335286" cy="3105070"/>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C4CCFE82-5433-4983-8322-2BD26EB855B4}"/>
              </a:ext>
            </a:extLst>
          </p:cNvPr>
          <p:cNvPicPr>
            <a:picLocks noChangeAspect="1"/>
          </p:cNvPicPr>
          <p:nvPr/>
        </p:nvPicPr>
        <p:blipFill>
          <a:blip r:embed="rId7"/>
          <a:stretch>
            <a:fillRect/>
          </a:stretch>
        </p:blipFill>
        <p:spPr>
          <a:xfrm>
            <a:off x="5885018" y="2405055"/>
            <a:ext cx="2249100" cy="670000"/>
          </a:xfrm>
          <a:prstGeom prst="rect">
            <a:avLst/>
          </a:prstGeom>
          <a:ln>
            <a:noFill/>
          </a:ln>
          <a:effectLst>
            <a:outerShdw blurRad="190500" algn="tl" rotWithShape="0">
              <a:srgbClr val="000000">
                <a:alpha val="70000"/>
              </a:srgbClr>
            </a:outerShdw>
          </a:effectLst>
        </p:spPr>
      </p:pic>
      <p:cxnSp>
        <p:nvCxnSpPr>
          <p:cNvPr id="16" name="Straight Arrow Connector 15">
            <a:extLst>
              <a:ext uri="{FF2B5EF4-FFF2-40B4-BE49-F238E27FC236}">
                <a16:creationId xmlns:a16="http://schemas.microsoft.com/office/drawing/2014/main" id="{3EFA377B-87FD-4027-B0A7-7F28B6924A2C}"/>
              </a:ext>
            </a:extLst>
          </p:cNvPr>
          <p:cNvCxnSpPr/>
          <p:nvPr/>
        </p:nvCxnSpPr>
        <p:spPr>
          <a:xfrm>
            <a:off x="1932972" y="2740055"/>
            <a:ext cx="2009065" cy="166339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158B20-7A0A-45C5-A14C-9F483ACF6AEE}"/>
              </a:ext>
            </a:extLst>
          </p:cNvPr>
          <p:cNvCxnSpPr/>
          <p:nvPr/>
        </p:nvCxnSpPr>
        <p:spPr>
          <a:xfrm flipV="1">
            <a:off x="4572000" y="2939970"/>
            <a:ext cx="1412111" cy="145190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25745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r>
              <a:rPr lang="en-US" dirty="0" err="1"/>
              <a:t>Ildasm</a:t>
            </a:r>
            <a:r>
              <a:rPr lang="en-US" dirty="0"/>
              <a:t> </a:t>
            </a:r>
            <a:r>
              <a:rPr lang="ru-RU" dirty="0"/>
              <a:t>или что у </a:t>
            </a:r>
            <a:r>
              <a:rPr lang="en-US" dirty="0" err="1"/>
              <a:t>.net</a:t>
            </a:r>
            <a:r>
              <a:rPr lang="en-US" dirty="0"/>
              <a:t> </a:t>
            </a:r>
            <a:r>
              <a:rPr lang="ru-RU" dirty="0"/>
              <a:t>внутри</a:t>
            </a:r>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106</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0" name="Picture 9" descr="A close up of a sign&#10;&#10;Description automatically generated">
            <a:extLst>
              <a:ext uri="{FF2B5EF4-FFF2-40B4-BE49-F238E27FC236}">
                <a16:creationId xmlns:a16="http://schemas.microsoft.com/office/drawing/2014/main" id="{595EBF12-1EE0-4C69-B2C9-396C2B7497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pic>
        <p:nvPicPr>
          <p:cNvPr id="3" name="Picture 2">
            <a:extLst>
              <a:ext uri="{FF2B5EF4-FFF2-40B4-BE49-F238E27FC236}">
                <a16:creationId xmlns:a16="http://schemas.microsoft.com/office/drawing/2014/main" id="{72612A44-6E40-4132-AFC1-875F8FBEF68C}"/>
              </a:ext>
            </a:extLst>
          </p:cNvPr>
          <p:cNvPicPr>
            <a:picLocks noChangeAspect="1"/>
          </p:cNvPicPr>
          <p:nvPr/>
        </p:nvPicPr>
        <p:blipFill>
          <a:blip r:embed="rId6"/>
          <a:stretch>
            <a:fillRect/>
          </a:stretch>
        </p:blipFill>
        <p:spPr>
          <a:xfrm>
            <a:off x="5329700" y="855863"/>
            <a:ext cx="3052176" cy="319413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E592D0CA-EDBE-482E-9575-734E9FCE0B27}"/>
              </a:ext>
            </a:extLst>
          </p:cNvPr>
          <p:cNvPicPr>
            <a:picLocks noChangeAspect="1"/>
          </p:cNvPicPr>
          <p:nvPr/>
        </p:nvPicPr>
        <p:blipFill>
          <a:blip r:embed="rId7"/>
          <a:stretch>
            <a:fillRect/>
          </a:stretch>
        </p:blipFill>
        <p:spPr>
          <a:xfrm>
            <a:off x="574967" y="1537346"/>
            <a:ext cx="4267212" cy="2711249"/>
          </a:xfrm>
          <a:prstGeom prst="rect">
            <a:avLst/>
          </a:prstGeom>
          <a:ln>
            <a:noFill/>
          </a:ln>
          <a:effectLst>
            <a:outerShdw blurRad="190500" algn="tl" rotWithShape="0">
              <a:srgbClr val="000000">
                <a:alpha val="70000"/>
              </a:srgbClr>
            </a:outerShdw>
          </a:effectLst>
        </p:spPr>
      </p:pic>
      <p:graphicFrame>
        <p:nvGraphicFramePr>
          <p:cNvPr id="14" name="Object 13">
            <a:extLst>
              <a:ext uri="{FF2B5EF4-FFF2-40B4-BE49-F238E27FC236}">
                <a16:creationId xmlns:a16="http://schemas.microsoft.com/office/drawing/2014/main" id="{819F805A-DC33-4A63-BE7E-457E34616A06}"/>
              </a:ext>
            </a:extLst>
          </p:cNvPr>
          <p:cNvGraphicFramePr>
            <a:graphicFrameLocks noChangeAspect="1"/>
          </p:cNvGraphicFramePr>
          <p:nvPr>
            <p:extLst>
              <p:ext uri="{D42A27DB-BD31-4B8C-83A1-F6EECF244321}">
                <p14:modId xmlns:p14="http://schemas.microsoft.com/office/powerpoint/2010/main" val="900976312"/>
              </p:ext>
            </p:extLst>
          </p:nvPr>
        </p:nvGraphicFramePr>
        <p:xfrm>
          <a:off x="3499638" y="2053925"/>
          <a:ext cx="668302" cy="639742"/>
        </p:xfrm>
        <a:graphic>
          <a:graphicData uri="http://schemas.openxmlformats.org/presentationml/2006/ole">
            <mc:AlternateContent xmlns:mc="http://schemas.openxmlformats.org/markup-compatibility/2006">
              <mc:Choice xmlns:v="urn:schemas-microsoft-com:vml" Requires="v">
                <p:oleObj spid="_x0000_s2050" name="Bitmap Image" r:id="rId8" imgW="1114560" imgH="1066680" progId="Paint.Picture">
                  <p:embed/>
                </p:oleObj>
              </mc:Choice>
              <mc:Fallback>
                <p:oleObj name="Bitmap Image" r:id="rId8" imgW="1114560" imgH="1066680" progId="Paint.Picture">
                  <p:embed/>
                  <p:pic>
                    <p:nvPicPr>
                      <p:cNvPr id="14" name="Object 13">
                        <a:extLst>
                          <a:ext uri="{FF2B5EF4-FFF2-40B4-BE49-F238E27FC236}">
                            <a16:creationId xmlns:a16="http://schemas.microsoft.com/office/drawing/2014/main" id="{819F805A-DC33-4A63-BE7E-457E34616A06}"/>
                          </a:ext>
                        </a:extLst>
                      </p:cNvPr>
                      <p:cNvPicPr/>
                      <p:nvPr/>
                    </p:nvPicPr>
                    <p:blipFill>
                      <a:blip r:embed="rId9"/>
                      <a:stretch>
                        <a:fillRect/>
                      </a:stretch>
                    </p:blipFill>
                    <p:spPr>
                      <a:xfrm>
                        <a:off x="3499638" y="2053925"/>
                        <a:ext cx="668302" cy="639742"/>
                      </a:xfrm>
                      <a:prstGeom prst="rect">
                        <a:avLst/>
                      </a:prstGeom>
                    </p:spPr>
                  </p:pic>
                </p:oleObj>
              </mc:Fallback>
            </mc:AlternateContent>
          </a:graphicData>
        </a:graphic>
      </p:graphicFrame>
    </p:spTree>
    <p:extLst>
      <p:ext uri="{BB962C8B-B14F-4D97-AF65-F5344CB8AC3E}">
        <p14:creationId xmlns:p14="http://schemas.microsoft.com/office/powerpoint/2010/main" val="42115761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r>
              <a:rPr lang="en-US" dirty="0"/>
              <a:t>IL CLR </a:t>
            </a:r>
            <a:r>
              <a:rPr lang="en-US" dirty="0" err="1"/>
              <a:t>.Net</a:t>
            </a:r>
            <a:r>
              <a:rPr lang="en-US" dirty="0"/>
              <a:t> </a:t>
            </a:r>
            <a:r>
              <a:rPr lang="ru-RU" dirty="0"/>
              <a:t>и все все все...</a:t>
            </a:r>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107</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0" name="Picture 9" descr="A close up of a sign&#10;&#10;Description automatically generated">
            <a:extLst>
              <a:ext uri="{FF2B5EF4-FFF2-40B4-BE49-F238E27FC236}">
                <a16:creationId xmlns:a16="http://schemas.microsoft.com/office/drawing/2014/main" id="{595EBF12-1EE0-4C69-B2C9-396C2B7497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graphicFrame>
        <p:nvGraphicFramePr>
          <p:cNvPr id="7" name="Object 6">
            <a:extLst>
              <a:ext uri="{FF2B5EF4-FFF2-40B4-BE49-F238E27FC236}">
                <a16:creationId xmlns:a16="http://schemas.microsoft.com/office/drawing/2014/main" id="{39A92AD0-195C-4327-BFB9-125885A52A55}"/>
              </a:ext>
            </a:extLst>
          </p:cNvPr>
          <p:cNvGraphicFramePr>
            <a:graphicFrameLocks noChangeAspect="1"/>
          </p:cNvGraphicFramePr>
          <p:nvPr>
            <p:extLst>
              <p:ext uri="{D42A27DB-BD31-4B8C-83A1-F6EECF244321}">
                <p14:modId xmlns:p14="http://schemas.microsoft.com/office/powerpoint/2010/main" val="3842811243"/>
              </p:ext>
            </p:extLst>
          </p:nvPr>
        </p:nvGraphicFramePr>
        <p:xfrm>
          <a:off x="3349782" y="801814"/>
          <a:ext cx="3940970" cy="3850025"/>
        </p:xfrm>
        <a:graphic>
          <a:graphicData uri="http://schemas.openxmlformats.org/presentationml/2006/ole">
            <mc:AlternateContent xmlns:mc="http://schemas.openxmlformats.org/markup-compatibility/2006">
              <mc:Choice xmlns:v="urn:schemas-microsoft-com:vml" Requires="v">
                <p:oleObj spid="_x0000_s3074" name="Bitmap Image" r:id="rId6" imgW="3714840" imgH="3629160" progId="Paint.Picture">
                  <p:embed/>
                </p:oleObj>
              </mc:Choice>
              <mc:Fallback>
                <p:oleObj name="Bitmap Image" r:id="rId6" imgW="3714840" imgH="3629160" progId="Paint.Picture">
                  <p:embed/>
                  <p:pic>
                    <p:nvPicPr>
                      <p:cNvPr id="7" name="Object 6">
                        <a:extLst>
                          <a:ext uri="{FF2B5EF4-FFF2-40B4-BE49-F238E27FC236}">
                            <a16:creationId xmlns:a16="http://schemas.microsoft.com/office/drawing/2014/main" id="{39A92AD0-195C-4327-BFB9-125885A52A55}"/>
                          </a:ext>
                        </a:extLst>
                      </p:cNvPr>
                      <p:cNvPicPr/>
                      <p:nvPr/>
                    </p:nvPicPr>
                    <p:blipFill>
                      <a:blip r:embed="rId7"/>
                      <a:stretch>
                        <a:fillRect/>
                      </a:stretch>
                    </p:blipFill>
                    <p:spPr>
                      <a:xfrm>
                        <a:off x="3349782" y="801814"/>
                        <a:ext cx="3940970" cy="3850025"/>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6E7D5599-DF05-4AAA-BC00-C1A763DB6088}"/>
              </a:ext>
            </a:extLst>
          </p:cNvPr>
          <p:cNvGraphicFramePr>
            <a:graphicFrameLocks noChangeAspect="1"/>
          </p:cNvGraphicFramePr>
          <p:nvPr>
            <p:extLst>
              <p:ext uri="{D42A27DB-BD31-4B8C-83A1-F6EECF244321}">
                <p14:modId xmlns:p14="http://schemas.microsoft.com/office/powerpoint/2010/main" val="496863940"/>
              </p:ext>
            </p:extLst>
          </p:nvPr>
        </p:nvGraphicFramePr>
        <p:xfrm>
          <a:off x="6862155" y="4155052"/>
          <a:ext cx="518965" cy="496787"/>
        </p:xfrm>
        <a:graphic>
          <a:graphicData uri="http://schemas.openxmlformats.org/presentationml/2006/ole">
            <mc:AlternateContent xmlns:mc="http://schemas.openxmlformats.org/markup-compatibility/2006">
              <mc:Choice xmlns:v="urn:schemas-microsoft-com:vml" Requires="v">
                <p:oleObj spid="_x0000_s3075" name="Bitmap Image" r:id="rId8" imgW="1114560" imgH="1066680" progId="Paint.Picture">
                  <p:embed/>
                </p:oleObj>
              </mc:Choice>
              <mc:Fallback>
                <p:oleObj name="Bitmap Image" r:id="rId8" imgW="1114560" imgH="1066680" progId="Paint.Picture">
                  <p:embed/>
                  <p:pic>
                    <p:nvPicPr>
                      <p:cNvPr id="11" name="Object 10">
                        <a:extLst>
                          <a:ext uri="{FF2B5EF4-FFF2-40B4-BE49-F238E27FC236}">
                            <a16:creationId xmlns:a16="http://schemas.microsoft.com/office/drawing/2014/main" id="{6E7D5599-DF05-4AAA-BC00-C1A763DB6088}"/>
                          </a:ext>
                        </a:extLst>
                      </p:cNvPr>
                      <p:cNvPicPr/>
                      <p:nvPr/>
                    </p:nvPicPr>
                    <p:blipFill>
                      <a:blip r:embed="rId9"/>
                      <a:stretch>
                        <a:fillRect/>
                      </a:stretch>
                    </p:blipFill>
                    <p:spPr>
                      <a:xfrm>
                        <a:off x="6862155" y="4155052"/>
                        <a:ext cx="518965" cy="496787"/>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5DBDE897-DA5E-4F76-B454-C994F3C01AF8}"/>
              </a:ext>
            </a:extLst>
          </p:cNvPr>
          <p:cNvSpPr txBox="1"/>
          <p:nvPr/>
        </p:nvSpPr>
        <p:spPr>
          <a:xfrm>
            <a:off x="543005" y="2118967"/>
            <a:ext cx="2576135" cy="1838965"/>
          </a:xfrm>
          <a:prstGeom prst="rect">
            <a:avLst/>
          </a:prstGeom>
          <a:noFill/>
        </p:spPr>
        <p:txBody>
          <a:bodyPr wrap="square" rtlCol="0">
            <a:spAutoFit/>
          </a:bodyPr>
          <a:lstStyle/>
          <a:p>
            <a:pPr marL="342900" indent="-342900">
              <a:buFont typeface="Arial" panose="020B0604020202020204" pitchFamily="34" charset="0"/>
              <a:buChar char="•"/>
            </a:pPr>
            <a:r>
              <a:rPr lang="en-US" sz="2000" dirty="0">
                <a:hlinkClick r:id="rId10"/>
              </a:rPr>
              <a:t>C++ </a:t>
            </a:r>
            <a:r>
              <a:rPr lang="ru-RU" sz="2000" dirty="0">
                <a:hlinkClick r:id="rId10"/>
              </a:rPr>
              <a:t>для .</a:t>
            </a:r>
            <a:r>
              <a:rPr lang="en-US" sz="2000" dirty="0">
                <a:hlinkClick r:id="rId10"/>
              </a:rPr>
              <a:t>Net</a:t>
            </a:r>
            <a:endParaRPr lang="en-US" sz="2000" dirty="0"/>
          </a:p>
          <a:p>
            <a:pPr marL="342900" indent="-342900">
              <a:buFont typeface="Arial" panose="020B0604020202020204" pitchFamily="34" charset="0"/>
              <a:buChar char="•"/>
            </a:pPr>
            <a:endParaRPr lang="ru-RU" sz="2000" dirty="0"/>
          </a:p>
          <a:p>
            <a:pPr marL="342900" indent="-342900">
              <a:buFont typeface="Arial" panose="020B0604020202020204" pitchFamily="34" charset="0"/>
              <a:buChar char="•"/>
            </a:pPr>
            <a:r>
              <a:rPr lang="en-US" sz="2000" dirty="0">
                <a:hlinkClick r:id="rId11"/>
              </a:rPr>
              <a:t>Visual Basic </a:t>
            </a:r>
            <a:r>
              <a:rPr lang="en-US" sz="2000" dirty="0" err="1">
                <a:hlinkClick r:id="rId11"/>
              </a:rPr>
              <a:t>.Net</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hlinkClick r:id="rId12"/>
              </a:rPr>
              <a:t>F# </a:t>
            </a:r>
            <a:r>
              <a:rPr lang="en-US" sz="2000" dirty="0" err="1">
                <a:hlinkClick r:id="rId12"/>
              </a:rPr>
              <a:t>.Net</a:t>
            </a:r>
            <a:endParaRPr lang="en-US" sz="2000" dirty="0"/>
          </a:p>
          <a:p>
            <a:endParaRPr lang="ru-RU" dirty="0"/>
          </a:p>
        </p:txBody>
      </p:sp>
    </p:spTree>
    <p:extLst>
      <p:ext uri="{BB962C8B-B14F-4D97-AF65-F5344CB8AC3E}">
        <p14:creationId xmlns:p14="http://schemas.microsoft.com/office/powerpoint/2010/main" val="20552665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108</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0" name="Picture 9" descr="A close up of a sign&#10;&#10;Description automatically generated">
            <a:extLst>
              <a:ext uri="{FF2B5EF4-FFF2-40B4-BE49-F238E27FC236}">
                <a16:creationId xmlns:a16="http://schemas.microsoft.com/office/drawing/2014/main" id="{595EBF12-1EE0-4C69-B2C9-396C2B7497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pic>
        <p:nvPicPr>
          <p:cNvPr id="9" name="Picture 8">
            <a:extLst>
              <a:ext uri="{FF2B5EF4-FFF2-40B4-BE49-F238E27FC236}">
                <a16:creationId xmlns:a16="http://schemas.microsoft.com/office/drawing/2014/main" id="{D212E046-8DC2-4D02-80E2-41222A20657B}"/>
              </a:ext>
            </a:extLst>
          </p:cNvPr>
          <p:cNvPicPr>
            <a:picLocks noChangeAspect="1"/>
          </p:cNvPicPr>
          <p:nvPr/>
        </p:nvPicPr>
        <p:blipFill>
          <a:blip r:embed="rId6"/>
          <a:stretch>
            <a:fillRect/>
          </a:stretch>
        </p:blipFill>
        <p:spPr>
          <a:xfrm>
            <a:off x="1913304" y="753702"/>
            <a:ext cx="4523714" cy="4056054"/>
          </a:xfrm>
          <a:prstGeom prst="rect">
            <a:avLst/>
          </a:prstGeom>
        </p:spPr>
      </p:pic>
      <p:graphicFrame>
        <p:nvGraphicFramePr>
          <p:cNvPr id="11" name="Object 10">
            <a:extLst>
              <a:ext uri="{FF2B5EF4-FFF2-40B4-BE49-F238E27FC236}">
                <a16:creationId xmlns:a16="http://schemas.microsoft.com/office/drawing/2014/main" id="{B46B191B-BA80-4400-BFA8-43698DC49AFF}"/>
              </a:ext>
            </a:extLst>
          </p:cNvPr>
          <p:cNvGraphicFramePr>
            <a:graphicFrameLocks noChangeAspect="1"/>
          </p:cNvGraphicFramePr>
          <p:nvPr>
            <p:extLst>
              <p:ext uri="{D42A27DB-BD31-4B8C-83A1-F6EECF244321}">
                <p14:modId xmlns:p14="http://schemas.microsoft.com/office/powerpoint/2010/main" val="3353359386"/>
              </p:ext>
            </p:extLst>
          </p:nvPr>
        </p:nvGraphicFramePr>
        <p:xfrm>
          <a:off x="6862155" y="4155052"/>
          <a:ext cx="518965" cy="496787"/>
        </p:xfrm>
        <a:graphic>
          <a:graphicData uri="http://schemas.openxmlformats.org/presentationml/2006/ole">
            <mc:AlternateContent xmlns:mc="http://schemas.openxmlformats.org/markup-compatibility/2006">
              <mc:Choice xmlns:v="urn:schemas-microsoft-com:vml" Requires="v">
                <p:oleObj spid="_x0000_s4098" name="Bitmap Image" r:id="rId7" imgW="1114560" imgH="1066680" progId="Paint.Picture">
                  <p:embed/>
                </p:oleObj>
              </mc:Choice>
              <mc:Fallback>
                <p:oleObj name="Bitmap Image" r:id="rId7" imgW="1114560" imgH="1066680" progId="Paint.Picture">
                  <p:embed/>
                  <p:pic>
                    <p:nvPicPr>
                      <p:cNvPr id="11" name="Object 10">
                        <a:extLst>
                          <a:ext uri="{FF2B5EF4-FFF2-40B4-BE49-F238E27FC236}">
                            <a16:creationId xmlns:a16="http://schemas.microsoft.com/office/drawing/2014/main" id="{B46B191B-BA80-4400-BFA8-43698DC49AFF}"/>
                          </a:ext>
                        </a:extLst>
                      </p:cNvPr>
                      <p:cNvPicPr/>
                      <p:nvPr/>
                    </p:nvPicPr>
                    <p:blipFill>
                      <a:blip r:embed="rId8"/>
                      <a:stretch>
                        <a:fillRect/>
                      </a:stretch>
                    </p:blipFill>
                    <p:spPr>
                      <a:xfrm>
                        <a:off x="6862155" y="4155052"/>
                        <a:ext cx="518965" cy="4967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r>
              <a:rPr lang="en-US" dirty="0"/>
              <a:t>IL CLR </a:t>
            </a:r>
            <a:r>
              <a:rPr lang="en-US" dirty="0" err="1"/>
              <a:t>.Net</a:t>
            </a:r>
            <a:r>
              <a:rPr lang="en-US" dirty="0"/>
              <a:t> </a:t>
            </a:r>
            <a:r>
              <a:rPr lang="ru-RU" dirty="0"/>
              <a:t>и все все все...</a:t>
            </a:r>
          </a:p>
        </p:txBody>
      </p:sp>
      <p:sp>
        <p:nvSpPr>
          <p:cNvPr id="3" name="TextBox 2">
            <a:extLst>
              <a:ext uri="{FF2B5EF4-FFF2-40B4-BE49-F238E27FC236}">
                <a16:creationId xmlns:a16="http://schemas.microsoft.com/office/drawing/2014/main" id="{C538B62C-AB8F-4134-B276-FC253F88A7B7}"/>
              </a:ext>
            </a:extLst>
          </p:cNvPr>
          <p:cNvSpPr txBox="1"/>
          <p:nvPr/>
        </p:nvSpPr>
        <p:spPr>
          <a:xfrm>
            <a:off x="357187" y="2996694"/>
            <a:ext cx="2675724" cy="400110"/>
          </a:xfrm>
          <a:prstGeom prst="rect">
            <a:avLst/>
          </a:prstGeom>
          <a:noFill/>
        </p:spPr>
        <p:txBody>
          <a:bodyPr wrap="square" rtlCol="0">
            <a:spAutoFit/>
          </a:bodyPr>
          <a:lstStyle/>
          <a:p>
            <a:r>
              <a:rPr lang="en-US" sz="2000" dirty="0">
                <a:hlinkClick r:id="rId9"/>
              </a:rPr>
              <a:t>CLR </a:t>
            </a:r>
            <a:r>
              <a:rPr lang="ru-RU" sz="2000" dirty="0">
                <a:hlinkClick r:id="rId9"/>
              </a:rPr>
              <a:t>подробно</a:t>
            </a:r>
            <a:endParaRPr lang="ru-RU" sz="2000" dirty="0"/>
          </a:p>
        </p:txBody>
      </p:sp>
    </p:spTree>
    <p:extLst>
      <p:ext uri="{BB962C8B-B14F-4D97-AF65-F5344CB8AC3E}">
        <p14:creationId xmlns:p14="http://schemas.microsoft.com/office/powerpoint/2010/main" val="1735041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a:t>Что в итоге?</a:t>
            </a:r>
            <a:endParaRPr lang="en-US" dirty="0"/>
          </a:p>
        </p:txBody>
      </p:sp>
      <p:pic>
        <p:nvPicPr>
          <p:cNvPr id="7" name="Picture Placeholder 6" descr="A picture containing table, drawing, game&#10;&#10;Description automatically generated">
            <a:extLst>
              <a:ext uri="{FF2B5EF4-FFF2-40B4-BE49-F238E27FC236}">
                <a16:creationId xmlns:a16="http://schemas.microsoft.com/office/drawing/2014/main" id="{FA0DC08D-681F-4506-B263-242FD45445B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7784" r="27784"/>
          <a:stretch>
            <a:fillRect/>
          </a:stretch>
        </p:blipFill>
        <p:spPr/>
      </p:pic>
      <p:sp>
        <p:nvSpPr>
          <p:cNvPr id="11" name="Text Placeholder 10"/>
          <p:cNvSpPr>
            <a:spLocks noGrp="1"/>
          </p:cNvSpPr>
          <p:nvPr>
            <p:ph type="body" sz="quarter" idx="12"/>
          </p:nvPr>
        </p:nvSpPr>
        <p:spPr/>
        <p:txBody>
          <a:bodyPr/>
          <a:lstStyle/>
          <a:p>
            <a:pPr algn="ctr"/>
            <a:r>
              <a:rPr lang="ru-RU" dirty="0"/>
              <a:t>С</a:t>
            </a:r>
            <a:r>
              <a:rPr lang="en-US" dirty="0"/>
              <a:t># == </a:t>
            </a:r>
            <a:r>
              <a:rPr lang="ru-RU" dirty="0"/>
              <a:t>Круто и причем тут </a:t>
            </a:r>
            <a:r>
              <a:rPr lang="en-US" dirty="0"/>
              <a:t>Java</a:t>
            </a:r>
          </a:p>
          <a:p>
            <a:pPr algn="ctr"/>
            <a:endParaRPr lang="en-US" dirty="0"/>
          </a:p>
        </p:txBody>
      </p:sp>
      <p:sp>
        <p:nvSpPr>
          <p:cNvPr id="5" name="Slide Number Placeholder 4">
            <a:extLst>
              <a:ext uri="{FF2B5EF4-FFF2-40B4-BE49-F238E27FC236}">
                <a16:creationId xmlns:a16="http://schemas.microsoft.com/office/drawing/2014/main" id="{67800160-BC63-054B-87DD-D877764D4BC8}"/>
              </a:ext>
            </a:extLst>
          </p:cNvPr>
          <p:cNvSpPr>
            <a:spLocks noGrp="1"/>
          </p:cNvSpPr>
          <p:nvPr>
            <p:ph type="sldNum" sz="quarter" idx="4"/>
          </p:nvPr>
        </p:nvSpPr>
        <p:spPr/>
        <p:txBody>
          <a:bodyPr/>
          <a:lstStyle/>
          <a:p>
            <a:fld id="{3A707DD9-E92B-45E8-BE0A-E6B2EDF345EB}" type="slidenum">
              <a:rPr lang="en-US" smtClean="0"/>
              <a:pPr/>
              <a:t>109</a:t>
            </a:fld>
            <a:endParaRPr lang="en-US" dirty="0"/>
          </a:p>
        </p:txBody>
      </p:sp>
      <p:pic>
        <p:nvPicPr>
          <p:cNvPr id="2" name="Picture 1">
            <a:extLst>
              <a:ext uri="{FF2B5EF4-FFF2-40B4-BE49-F238E27FC236}">
                <a16:creationId xmlns:a16="http://schemas.microsoft.com/office/drawing/2014/main" id="{48F861C6-75A6-420E-936C-245EEEFF754F}"/>
              </a:ext>
            </a:extLst>
          </p:cNvPr>
          <p:cNvPicPr>
            <a:picLocks noChangeAspect="1"/>
          </p:cNvPicPr>
          <p:nvPr/>
        </p:nvPicPr>
        <p:blipFill>
          <a:blip r:embed="rId4"/>
          <a:stretch>
            <a:fillRect/>
          </a:stretch>
        </p:blipFill>
        <p:spPr>
          <a:xfrm>
            <a:off x="357189" y="1545964"/>
            <a:ext cx="4631708" cy="2450758"/>
          </a:xfrm>
          <a:prstGeom prst="rect">
            <a:avLst/>
          </a:prstGeom>
        </p:spPr>
      </p:pic>
    </p:spTree>
    <p:extLst>
      <p:ext uri="{BB962C8B-B14F-4D97-AF65-F5344CB8AC3E}">
        <p14:creationId xmlns:p14="http://schemas.microsoft.com/office/powerpoint/2010/main" val="3499599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11</a:t>
            </a:fld>
            <a:endParaRPr lang="en-US" dirty="0"/>
          </a:p>
        </p:txBody>
      </p:sp>
      <p:pic>
        <p:nvPicPr>
          <p:cNvPr id="6" name="Picture 5">
            <a:extLst>
              <a:ext uri="{FF2B5EF4-FFF2-40B4-BE49-F238E27FC236}">
                <a16:creationId xmlns:a16="http://schemas.microsoft.com/office/drawing/2014/main" id="{56E1B123-44B5-4B19-992D-95381624D785}"/>
              </a:ext>
            </a:extLst>
          </p:cNvPr>
          <p:cNvPicPr>
            <a:picLocks noChangeAspect="1"/>
          </p:cNvPicPr>
          <p:nvPr/>
        </p:nvPicPr>
        <p:blipFill>
          <a:blip r:embed="rId4"/>
          <a:stretch>
            <a:fillRect/>
          </a:stretch>
        </p:blipFill>
        <p:spPr>
          <a:xfrm>
            <a:off x="302869" y="1558195"/>
            <a:ext cx="5082834" cy="2862027"/>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F8248B25-7E14-4A69-8183-47C3F516825F}"/>
              </a:ext>
            </a:extLst>
          </p:cNvPr>
          <p:cNvPicPr>
            <a:picLocks noChangeAspect="1"/>
          </p:cNvPicPr>
          <p:nvPr/>
        </p:nvPicPr>
        <p:blipFill>
          <a:blip r:embed="rId5"/>
          <a:stretch>
            <a:fillRect/>
          </a:stretch>
        </p:blipFill>
        <p:spPr>
          <a:xfrm>
            <a:off x="5954805" y="2136610"/>
            <a:ext cx="2832008" cy="1588214"/>
          </a:xfrm>
          <a:prstGeom prst="rect">
            <a:avLst/>
          </a:prstGeom>
          <a:ln>
            <a:noFill/>
          </a:ln>
          <a:effectLst>
            <a:outerShdw blurRad="190500" algn="tl" rotWithShape="0">
              <a:srgbClr val="000000">
                <a:alpha val="70000"/>
              </a:srgbClr>
            </a:outerShdw>
          </a:effectLst>
        </p:spPr>
      </p:pic>
      <p:cxnSp>
        <p:nvCxnSpPr>
          <p:cNvPr id="11" name="Straight Connector 10">
            <a:extLst>
              <a:ext uri="{FF2B5EF4-FFF2-40B4-BE49-F238E27FC236}">
                <a16:creationId xmlns:a16="http://schemas.microsoft.com/office/drawing/2014/main" id="{3667297C-B20A-4557-AF66-5163852CB155}"/>
              </a:ext>
            </a:extLst>
          </p:cNvPr>
          <p:cNvCxnSpPr/>
          <p:nvPr/>
        </p:nvCxnSpPr>
        <p:spPr>
          <a:xfrm>
            <a:off x="4897924" y="4282290"/>
            <a:ext cx="49683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58AEE6A-E721-44F7-935E-CE6DB320284A}"/>
              </a:ext>
            </a:extLst>
          </p:cNvPr>
          <p:cNvCxnSpPr>
            <a:cxnSpLocks/>
          </p:cNvCxnSpPr>
          <p:nvPr/>
        </p:nvCxnSpPr>
        <p:spPr>
          <a:xfrm flipV="1">
            <a:off x="5385703" y="2274177"/>
            <a:ext cx="710361" cy="20171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1E345EE-FE00-4D7E-952F-773294FB16C8}"/>
              </a:ext>
            </a:extLst>
          </p:cNvPr>
          <p:cNvCxnSpPr>
            <a:cxnSpLocks/>
          </p:cNvCxnSpPr>
          <p:nvPr/>
        </p:nvCxnSpPr>
        <p:spPr>
          <a:xfrm>
            <a:off x="6124805" y="2734139"/>
            <a:ext cx="109080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98F44B-EFB7-4628-9262-134B146A082C}"/>
              </a:ext>
            </a:extLst>
          </p:cNvPr>
          <p:cNvCxnSpPr>
            <a:cxnSpLocks/>
          </p:cNvCxnSpPr>
          <p:nvPr/>
        </p:nvCxnSpPr>
        <p:spPr>
          <a:xfrm>
            <a:off x="6096064" y="3357320"/>
            <a:ext cx="121913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1ACAC46-DE5C-46D7-9B55-4B16A28F9E58}"/>
              </a:ext>
            </a:extLst>
          </p:cNvPr>
          <p:cNvSpPr txBox="1"/>
          <p:nvPr/>
        </p:nvSpPr>
        <p:spPr>
          <a:xfrm>
            <a:off x="5585988" y="4092160"/>
            <a:ext cx="2670795" cy="400110"/>
          </a:xfrm>
          <a:prstGeom prst="rect">
            <a:avLst/>
          </a:prstGeom>
          <a:noFill/>
        </p:spPr>
        <p:txBody>
          <a:bodyPr wrap="square" rtlCol="0">
            <a:spAutoFit/>
          </a:bodyPr>
          <a:lstStyle/>
          <a:p>
            <a:r>
              <a:rPr lang="ru-RU" sz="2000" dirty="0">
                <a:solidFill>
                  <a:srgbClr val="00B050"/>
                </a:solidFill>
              </a:rPr>
              <a:t>наш экземпляр</a:t>
            </a:r>
          </a:p>
        </p:txBody>
      </p:sp>
      <p:cxnSp>
        <p:nvCxnSpPr>
          <p:cNvPr id="20" name="Straight Arrow Connector 19">
            <a:extLst>
              <a:ext uri="{FF2B5EF4-FFF2-40B4-BE49-F238E27FC236}">
                <a16:creationId xmlns:a16="http://schemas.microsoft.com/office/drawing/2014/main" id="{FDFF0E7F-80C6-4D2B-BD48-C3DAF67F411C}"/>
              </a:ext>
            </a:extLst>
          </p:cNvPr>
          <p:cNvCxnSpPr>
            <a:cxnSpLocks/>
          </p:cNvCxnSpPr>
          <p:nvPr/>
        </p:nvCxnSpPr>
        <p:spPr>
          <a:xfrm>
            <a:off x="6111087" y="3357320"/>
            <a:ext cx="164073" cy="74389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BBF2092-0235-4E16-8F67-4B504848C243}"/>
              </a:ext>
            </a:extLst>
          </p:cNvPr>
          <p:cNvSpPr txBox="1"/>
          <p:nvPr/>
        </p:nvSpPr>
        <p:spPr>
          <a:xfrm>
            <a:off x="6106698" y="1422400"/>
            <a:ext cx="2680113" cy="400110"/>
          </a:xfrm>
          <a:prstGeom prst="rect">
            <a:avLst/>
          </a:prstGeom>
          <a:noFill/>
        </p:spPr>
        <p:txBody>
          <a:bodyPr wrap="square" rtlCol="0">
            <a:spAutoFit/>
          </a:bodyPr>
          <a:lstStyle/>
          <a:p>
            <a:r>
              <a:rPr lang="ru-RU" sz="2000" dirty="0">
                <a:solidFill>
                  <a:srgbClr val="00B050"/>
                </a:solidFill>
              </a:rPr>
              <a:t>ранее установленный</a:t>
            </a:r>
          </a:p>
        </p:txBody>
      </p:sp>
      <p:cxnSp>
        <p:nvCxnSpPr>
          <p:cNvPr id="29" name="Straight Arrow Connector 28">
            <a:extLst>
              <a:ext uri="{FF2B5EF4-FFF2-40B4-BE49-F238E27FC236}">
                <a16:creationId xmlns:a16="http://schemas.microsoft.com/office/drawing/2014/main" id="{B787ACE5-422C-4B86-863A-5DF8DE41FC53}"/>
              </a:ext>
            </a:extLst>
          </p:cNvPr>
          <p:cNvCxnSpPr>
            <a:cxnSpLocks/>
            <a:endCxn id="26" idx="2"/>
          </p:cNvCxnSpPr>
          <p:nvPr/>
        </p:nvCxnSpPr>
        <p:spPr>
          <a:xfrm flipV="1">
            <a:off x="7197506" y="1822510"/>
            <a:ext cx="249249" cy="91163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4409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a:t>Что в итоге?</a:t>
            </a:r>
            <a:endParaRPr lang="en-US" dirty="0"/>
          </a:p>
        </p:txBody>
      </p:sp>
      <p:sp>
        <p:nvSpPr>
          <p:cNvPr id="11" name="Text Placeholder 10"/>
          <p:cNvSpPr>
            <a:spLocks noGrp="1"/>
          </p:cNvSpPr>
          <p:nvPr>
            <p:ph type="body" sz="quarter" idx="12"/>
          </p:nvPr>
        </p:nvSpPr>
        <p:spPr/>
        <p:txBody>
          <a:bodyPr/>
          <a:lstStyle/>
          <a:p>
            <a:pPr algn="ctr"/>
            <a:r>
              <a:rPr lang="ru-RU" dirty="0"/>
              <a:t>С</a:t>
            </a:r>
            <a:r>
              <a:rPr lang="en-US" dirty="0"/>
              <a:t># == </a:t>
            </a:r>
            <a:r>
              <a:rPr lang="ru-RU" dirty="0"/>
              <a:t>Круто</a:t>
            </a:r>
            <a:endParaRPr lang="en-US" dirty="0"/>
          </a:p>
        </p:txBody>
      </p:sp>
      <p:sp>
        <p:nvSpPr>
          <p:cNvPr id="5" name="Slide Number Placeholder 4">
            <a:extLst>
              <a:ext uri="{FF2B5EF4-FFF2-40B4-BE49-F238E27FC236}">
                <a16:creationId xmlns:a16="http://schemas.microsoft.com/office/drawing/2014/main" id="{67800160-BC63-054B-87DD-D877764D4BC8}"/>
              </a:ext>
            </a:extLst>
          </p:cNvPr>
          <p:cNvSpPr>
            <a:spLocks noGrp="1"/>
          </p:cNvSpPr>
          <p:nvPr>
            <p:ph type="sldNum" sz="quarter" idx="4"/>
          </p:nvPr>
        </p:nvSpPr>
        <p:spPr/>
        <p:txBody>
          <a:bodyPr/>
          <a:lstStyle/>
          <a:p>
            <a:fld id="{3A707DD9-E92B-45E8-BE0A-E6B2EDF345EB}" type="slidenum">
              <a:rPr lang="en-US" smtClean="0"/>
              <a:pPr/>
              <a:t>110</a:t>
            </a:fld>
            <a:endParaRPr lang="en-US" dirty="0"/>
          </a:p>
        </p:txBody>
      </p:sp>
      <p:pic>
        <p:nvPicPr>
          <p:cNvPr id="12" name="Picture Placeholder 11" descr="A picture containing computer, clock&#10;&#10;Description automatically generated">
            <a:extLst>
              <a:ext uri="{FF2B5EF4-FFF2-40B4-BE49-F238E27FC236}">
                <a16:creationId xmlns:a16="http://schemas.microsoft.com/office/drawing/2014/main" id="{6DB8083F-6A56-4C3B-9F12-CE15FA89733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1897" r="21897"/>
          <a:stretch>
            <a:fillRect/>
          </a:stretch>
        </p:blipFill>
        <p:spPr/>
      </p:pic>
      <p:pic>
        <p:nvPicPr>
          <p:cNvPr id="13" name="Picture 12">
            <a:extLst>
              <a:ext uri="{FF2B5EF4-FFF2-40B4-BE49-F238E27FC236}">
                <a16:creationId xmlns:a16="http://schemas.microsoft.com/office/drawing/2014/main" id="{9933F4D9-FAC5-459B-AA88-EE0B645459EE}"/>
              </a:ext>
            </a:extLst>
          </p:cNvPr>
          <p:cNvPicPr>
            <a:picLocks noChangeAspect="1"/>
          </p:cNvPicPr>
          <p:nvPr/>
        </p:nvPicPr>
        <p:blipFill>
          <a:blip r:embed="rId4"/>
          <a:stretch>
            <a:fillRect/>
          </a:stretch>
        </p:blipFill>
        <p:spPr>
          <a:xfrm>
            <a:off x="525161" y="1250950"/>
            <a:ext cx="4466179" cy="3395723"/>
          </a:xfrm>
          <a:prstGeom prst="rect">
            <a:avLst/>
          </a:prstGeom>
        </p:spPr>
      </p:pic>
    </p:spTree>
    <p:extLst>
      <p:ext uri="{BB962C8B-B14F-4D97-AF65-F5344CB8AC3E}">
        <p14:creationId xmlns:p14="http://schemas.microsoft.com/office/powerpoint/2010/main" val="4916982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sz="9600" dirty="0"/>
              <a:t>?</a:t>
            </a:r>
            <a:endParaRPr lang="en-US" sz="9600" dirty="0"/>
          </a:p>
        </p:txBody>
      </p:sp>
      <p:sp>
        <p:nvSpPr>
          <p:cNvPr id="2" name="Slide Number Placeholder 1">
            <a:extLst>
              <a:ext uri="{FF2B5EF4-FFF2-40B4-BE49-F238E27FC236}">
                <a16:creationId xmlns:a16="http://schemas.microsoft.com/office/drawing/2014/main" id="{BD2203D6-46B2-544A-AEDD-86624A2E7DA7}"/>
              </a:ext>
            </a:extLst>
          </p:cNvPr>
          <p:cNvSpPr>
            <a:spLocks noGrp="1"/>
          </p:cNvSpPr>
          <p:nvPr>
            <p:ph type="sldNum" sz="quarter" idx="4294967295"/>
          </p:nvPr>
        </p:nvSpPr>
        <p:spPr>
          <a:xfrm>
            <a:off x="7770813" y="4826000"/>
            <a:ext cx="1373187" cy="317500"/>
          </a:xfrm>
          <a:prstGeom prst="rect">
            <a:avLst/>
          </a:prstGeom>
        </p:spPr>
        <p:txBody>
          <a:bodyPr/>
          <a:lstStyle/>
          <a:p>
            <a:fld id="{3A707DD9-E92B-45E8-BE0A-E6B2EDF345EB}" type="slidenum">
              <a:rPr lang="en-US" smtClean="0"/>
              <a:pPr/>
              <a:t>111</a:t>
            </a:fld>
            <a:endParaRPr lang="en-US" dirty="0"/>
          </a:p>
        </p:txBody>
      </p:sp>
    </p:spTree>
    <p:extLst>
      <p:ext uri="{BB962C8B-B14F-4D97-AF65-F5344CB8AC3E}">
        <p14:creationId xmlns:p14="http://schemas.microsoft.com/office/powerpoint/2010/main" val="1440452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55552CC2-A248-492E-B027-FFE0AB227404}"/>
              </a:ext>
            </a:extLst>
          </p:cNvPr>
          <p:cNvPicPr>
            <a:picLocks noChangeAspect="1"/>
          </p:cNvPicPr>
          <p:nvPr/>
        </p:nvPicPr>
        <p:blipFill>
          <a:blip r:embed="rId3"/>
          <a:stretch>
            <a:fillRect/>
          </a:stretch>
        </p:blipFill>
        <p:spPr>
          <a:xfrm>
            <a:off x="2225201" y="1332954"/>
            <a:ext cx="5215401" cy="3415642"/>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4"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12</a:t>
            </a:fld>
            <a:endParaRPr lang="en-US" dirty="0"/>
          </a:p>
        </p:txBody>
      </p:sp>
      <p:sp>
        <p:nvSpPr>
          <p:cNvPr id="3" name="Rectangle 2">
            <a:extLst>
              <a:ext uri="{FF2B5EF4-FFF2-40B4-BE49-F238E27FC236}">
                <a16:creationId xmlns:a16="http://schemas.microsoft.com/office/drawing/2014/main" id="{B934C755-4355-4294-B8B4-A6FB852798B0}"/>
              </a:ext>
            </a:extLst>
          </p:cNvPr>
          <p:cNvSpPr/>
          <p:nvPr/>
        </p:nvSpPr>
        <p:spPr>
          <a:xfrm>
            <a:off x="2133337" y="2234961"/>
            <a:ext cx="2143216" cy="24355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62FAAE59-CEE5-4C4B-A37D-F0DCB09CCD4E}"/>
              </a:ext>
            </a:extLst>
          </p:cNvPr>
          <p:cNvSpPr txBox="1"/>
          <p:nvPr/>
        </p:nvSpPr>
        <p:spPr>
          <a:xfrm>
            <a:off x="162968" y="3784344"/>
            <a:ext cx="3092753" cy="707886"/>
          </a:xfrm>
          <a:prstGeom prst="rect">
            <a:avLst/>
          </a:prstGeom>
          <a:noFill/>
        </p:spPr>
        <p:txBody>
          <a:bodyPr wrap="square" rtlCol="0">
            <a:spAutoFit/>
          </a:bodyPr>
          <a:lstStyle/>
          <a:p>
            <a:r>
              <a:rPr lang="ru-RU" sz="2000" dirty="0">
                <a:solidFill>
                  <a:srgbClr val="FF0000"/>
                </a:solidFill>
              </a:rPr>
              <a:t>ранее открытые</a:t>
            </a:r>
            <a:endParaRPr lang="en-US" sz="2000" dirty="0">
              <a:solidFill>
                <a:srgbClr val="FF0000"/>
              </a:solidFill>
            </a:endParaRPr>
          </a:p>
          <a:p>
            <a:r>
              <a:rPr lang="ru-RU" sz="2000" dirty="0">
                <a:solidFill>
                  <a:srgbClr val="FF0000"/>
                </a:solidFill>
              </a:rPr>
              <a:t>проекты</a:t>
            </a:r>
          </a:p>
        </p:txBody>
      </p:sp>
      <p:cxnSp>
        <p:nvCxnSpPr>
          <p:cNvPr id="12" name="Straight Arrow Connector 11">
            <a:extLst>
              <a:ext uri="{FF2B5EF4-FFF2-40B4-BE49-F238E27FC236}">
                <a16:creationId xmlns:a16="http://schemas.microsoft.com/office/drawing/2014/main" id="{F0EB3906-123C-4717-B277-AF4F99E16743}"/>
              </a:ext>
            </a:extLst>
          </p:cNvPr>
          <p:cNvCxnSpPr>
            <a:cxnSpLocks/>
            <a:stCxn id="3" idx="1"/>
          </p:cNvCxnSpPr>
          <p:nvPr/>
        </p:nvCxnSpPr>
        <p:spPr>
          <a:xfrm flipH="1">
            <a:off x="968721" y="3452755"/>
            <a:ext cx="1164616" cy="35027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440F428-6C95-45B3-81BE-CC0B73BF7A7B}"/>
              </a:ext>
            </a:extLst>
          </p:cNvPr>
          <p:cNvCxnSpPr>
            <a:cxnSpLocks/>
          </p:cNvCxnSpPr>
          <p:nvPr/>
        </p:nvCxnSpPr>
        <p:spPr>
          <a:xfrm>
            <a:off x="5737107" y="3803026"/>
            <a:ext cx="106204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11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AAF5C01E-7B2F-42AB-8EBD-6A8E97D60169}"/>
              </a:ext>
            </a:extLst>
          </p:cNvPr>
          <p:cNvPicPr>
            <a:picLocks noChangeAspect="1"/>
          </p:cNvPicPr>
          <p:nvPr/>
        </p:nvPicPr>
        <p:blipFill>
          <a:blip r:embed="rId3"/>
          <a:stretch>
            <a:fillRect/>
          </a:stretch>
        </p:blipFill>
        <p:spPr>
          <a:xfrm>
            <a:off x="2477721" y="1422954"/>
            <a:ext cx="4935720" cy="3312530"/>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4"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13</a:t>
            </a:fld>
            <a:endParaRPr lang="en-US" dirty="0"/>
          </a:p>
        </p:txBody>
      </p:sp>
      <p:sp>
        <p:nvSpPr>
          <p:cNvPr id="25" name="Rectangle 24">
            <a:extLst>
              <a:ext uri="{FF2B5EF4-FFF2-40B4-BE49-F238E27FC236}">
                <a16:creationId xmlns:a16="http://schemas.microsoft.com/office/drawing/2014/main" id="{80ED9670-16C3-4B9E-A61C-8AD8511EA1EC}"/>
              </a:ext>
            </a:extLst>
          </p:cNvPr>
          <p:cNvSpPr/>
          <p:nvPr/>
        </p:nvSpPr>
        <p:spPr>
          <a:xfrm>
            <a:off x="4385372" y="1971548"/>
            <a:ext cx="3076263" cy="2362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TextBox 25">
            <a:extLst>
              <a:ext uri="{FF2B5EF4-FFF2-40B4-BE49-F238E27FC236}">
                <a16:creationId xmlns:a16="http://schemas.microsoft.com/office/drawing/2014/main" id="{CB717688-0CF1-4FF2-942D-4AD8F207410A}"/>
              </a:ext>
            </a:extLst>
          </p:cNvPr>
          <p:cNvSpPr txBox="1"/>
          <p:nvPr/>
        </p:nvSpPr>
        <p:spPr>
          <a:xfrm>
            <a:off x="6572815" y="851032"/>
            <a:ext cx="2213997" cy="400110"/>
          </a:xfrm>
          <a:prstGeom prst="rect">
            <a:avLst/>
          </a:prstGeom>
          <a:noFill/>
        </p:spPr>
        <p:txBody>
          <a:bodyPr wrap="square" rtlCol="0">
            <a:spAutoFit/>
          </a:bodyPr>
          <a:lstStyle/>
          <a:p>
            <a:r>
              <a:rPr lang="ru-RU" sz="2000" dirty="0">
                <a:solidFill>
                  <a:srgbClr val="FF0000"/>
                </a:solidFill>
              </a:rPr>
              <a:t>готовые шаблоны</a:t>
            </a:r>
          </a:p>
        </p:txBody>
      </p:sp>
      <p:cxnSp>
        <p:nvCxnSpPr>
          <p:cNvPr id="27" name="Straight Arrow Connector 26">
            <a:extLst>
              <a:ext uri="{FF2B5EF4-FFF2-40B4-BE49-F238E27FC236}">
                <a16:creationId xmlns:a16="http://schemas.microsoft.com/office/drawing/2014/main" id="{6263D6A5-9D4C-49F9-B5F2-3ACFB8A1D768}"/>
              </a:ext>
            </a:extLst>
          </p:cNvPr>
          <p:cNvCxnSpPr>
            <a:cxnSpLocks/>
          </p:cNvCxnSpPr>
          <p:nvPr/>
        </p:nvCxnSpPr>
        <p:spPr>
          <a:xfrm flipV="1">
            <a:off x="6572815" y="1202025"/>
            <a:ext cx="792644" cy="7695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D16C924-5F8E-4B99-83C9-E23DC690D63F}"/>
              </a:ext>
            </a:extLst>
          </p:cNvPr>
          <p:cNvCxnSpPr>
            <a:cxnSpLocks/>
          </p:cNvCxnSpPr>
          <p:nvPr/>
        </p:nvCxnSpPr>
        <p:spPr>
          <a:xfrm>
            <a:off x="6814686" y="4652447"/>
            <a:ext cx="45967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25BF29DF-B6D1-40C8-973B-79CF20AA03E2}"/>
              </a:ext>
            </a:extLst>
          </p:cNvPr>
          <p:cNvSpPr/>
          <p:nvPr/>
        </p:nvSpPr>
        <p:spPr>
          <a:xfrm>
            <a:off x="2525925" y="1971548"/>
            <a:ext cx="1765415" cy="3440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TextBox 46">
            <a:extLst>
              <a:ext uri="{FF2B5EF4-FFF2-40B4-BE49-F238E27FC236}">
                <a16:creationId xmlns:a16="http://schemas.microsoft.com/office/drawing/2014/main" id="{F0DAABC6-F012-4630-B323-0E7B494B330E}"/>
              </a:ext>
            </a:extLst>
          </p:cNvPr>
          <p:cNvSpPr txBox="1"/>
          <p:nvPr/>
        </p:nvSpPr>
        <p:spPr>
          <a:xfrm>
            <a:off x="50796" y="968716"/>
            <a:ext cx="4157720" cy="707886"/>
          </a:xfrm>
          <a:prstGeom prst="rect">
            <a:avLst/>
          </a:prstGeom>
          <a:noFill/>
        </p:spPr>
        <p:txBody>
          <a:bodyPr wrap="square" rtlCol="0">
            <a:spAutoFit/>
          </a:bodyPr>
          <a:lstStyle/>
          <a:p>
            <a:r>
              <a:rPr lang="ru-RU" sz="2000" dirty="0">
                <a:solidFill>
                  <a:srgbClr val="FF0000"/>
                </a:solidFill>
              </a:rPr>
              <a:t>Ранее использованиые </a:t>
            </a:r>
            <a:endParaRPr lang="en-US" sz="2000" dirty="0">
              <a:solidFill>
                <a:srgbClr val="FF0000"/>
              </a:solidFill>
            </a:endParaRPr>
          </a:p>
          <a:p>
            <a:r>
              <a:rPr lang="ru-RU" sz="2000" dirty="0">
                <a:solidFill>
                  <a:srgbClr val="FF0000"/>
                </a:solidFill>
              </a:rPr>
              <a:t>шаблоны</a:t>
            </a:r>
          </a:p>
        </p:txBody>
      </p:sp>
      <p:cxnSp>
        <p:nvCxnSpPr>
          <p:cNvPr id="49" name="Straight Arrow Connector 48">
            <a:extLst>
              <a:ext uri="{FF2B5EF4-FFF2-40B4-BE49-F238E27FC236}">
                <a16:creationId xmlns:a16="http://schemas.microsoft.com/office/drawing/2014/main" id="{FF239F54-4635-4C59-B636-0483FC7C3A14}"/>
              </a:ext>
            </a:extLst>
          </p:cNvPr>
          <p:cNvCxnSpPr>
            <a:cxnSpLocks/>
            <a:stCxn id="39" idx="1"/>
          </p:cNvCxnSpPr>
          <p:nvPr/>
        </p:nvCxnSpPr>
        <p:spPr>
          <a:xfrm flipH="1" flipV="1">
            <a:off x="1298714" y="1422400"/>
            <a:ext cx="1227211" cy="72116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5C2345E-A70C-47C0-877A-E157C351FD28}"/>
              </a:ext>
            </a:extLst>
          </p:cNvPr>
          <p:cNvCxnSpPr>
            <a:cxnSpLocks/>
          </p:cNvCxnSpPr>
          <p:nvPr/>
        </p:nvCxnSpPr>
        <p:spPr>
          <a:xfrm flipV="1">
            <a:off x="4712768" y="2206933"/>
            <a:ext cx="1321826" cy="62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006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14</a:t>
            </a:fld>
            <a:endParaRPr lang="en-US" dirty="0"/>
          </a:p>
        </p:txBody>
      </p:sp>
      <p:pic>
        <p:nvPicPr>
          <p:cNvPr id="9" name="Picture 8">
            <a:extLst>
              <a:ext uri="{FF2B5EF4-FFF2-40B4-BE49-F238E27FC236}">
                <a16:creationId xmlns:a16="http://schemas.microsoft.com/office/drawing/2014/main" id="{FAA8A380-28E4-4428-8AA6-887EDA8911D2}"/>
              </a:ext>
            </a:extLst>
          </p:cNvPr>
          <p:cNvPicPr>
            <a:picLocks noChangeAspect="1"/>
          </p:cNvPicPr>
          <p:nvPr/>
        </p:nvPicPr>
        <p:blipFill>
          <a:blip r:embed="rId4"/>
          <a:stretch>
            <a:fillRect/>
          </a:stretch>
        </p:blipFill>
        <p:spPr>
          <a:xfrm>
            <a:off x="2041126" y="1330894"/>
            <a:ext cx="5018411" cy="3444008"/>
          </a:xfrm>
          <a:prstGeom prst="rect">
            <a:avLst/>
          </a:prstGeom>
          <a:ln>
            <a:noFill/>
          </a:ln>
          <a:effectLst>
            <a:outerShdw blurRad="190500" algn="tl" rotWithShape="0">
              <a:srgbClr val="000000">
                <a:alpha val="70000"/>
              </a:srgbClr>
            </a:outerShdw>
          </a:effectLst>
        </p:spPr>
      </p:pic>
      <p:cxnSp>
        <p:nvCxnSpPr>
          <p:cNvPr id="11" name="Straight Connector 10">
            <a:extLst>
              <a:ext uri="{FF2B5EF4-FFF2-40B4-BE49-F238E27FC236}">
                <a16:creationId xmlns:a16="http://schemas.microsoft.com/office/drawing/2014/main" id="{FD2B72E4-CFF4-453A-B361-F1D26F5F1809}"/>
              </a:ext>
            </a:extLst>
          </p:cNvPr>
          <p:cNvCxnSpPr/>
          <p:nvPr/>
        </p:nvCxnSpPr>
        <p:spPr>
          <a:xfrm>
            <a:off x="2041126" y="2325230"/>
            <a:ext cx="792602"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21765F3-41DF-45C3-B9FF-7E0076271572}"/>
              </a:ext>
            </a:extLst>
          </p:cNvPr>
          <p:cNvSpPr txBox="1"/>
          <p:nvPr/>
        </p:nvSpPr>
        <p:spPr>
          <a:xfrm>
            <a:off x="6923177" y="900278"/>
            <a:ext cx="2353900" cy="400110"/>
          </a:xfrm>
          <a:prstGeom prst="rect">
            <a:avLst/>
          </a:prstGeom>
          <a:noFill/>
        </p:spPr>
        <p:txBody>
          <a:bodyPr wrap="square" rtlCol="0">
            <a:spAutoFit/>
          </a:bodyPr>
          <a:lstStyle/>
          <a:p>
            <a:r>
              <a:rPr lang="ru-RU" sz="2000" dirty="0">
                <a:solidFill>
                  <a:srgbClr val="00B050"/>
                </a:solidFill>
              </a:rPr>
              <a:t>Имя приложения</a:t>
            </a:r>
          </a:p>
        </p:txBody>
      </p:sp>
      <p:cxnSp>
        <p:nvCxnSpPr>
          <p:cNvPr id="14" name="Straight Arrow Connector 13">
            <a:extLst>
              <a:ext uri="{FF2B5EF4-FFF2-40B4-BE49-F238E27FC236}">
                <a16:creationId xmlns:a16="http://schemas.microsoft.com/office/drawing/2014/main" id="{4E7703A3-486E-40D7-8582-9766CF1E4EB3}"/>
              </a:ext>
            </a:extLst>
          </p:cNvPr>
          <p:cNvCxnSpPr>
            <a:cxnSpLocks/>
            <a:endCxn id="12" idx="1"/>
          </p:cNvCxnSpPr>
          <p:nvPr/>
        </p:nvCxnSpPr>
        <p:spPr>
          <a:xfrm flipV="1">
            <a:off x="2833728" y="1100333"/>
            <a:ext cx="4089449" cy="122489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EC94C4B-ADDA-43EE-8F53-F41D1F37E50B}"/>
              </a:ext>
            </a:extLst>
          </p:cNvPr>
          <p:cNvCxnSpPr>
            <a:cxnSpLocks/>
          </p:cNvCxnSpPr>
          <p:nvPr/>
        </p:nvCxnSpPr>
        <p:spPr>
          <a:xfrm>
            <a:off x="2077338" y="2669261"/>
            <a:ext cx="128149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F7F1DD7-E074-40F9-AA51-318761BC1F70}"/>
              </a:ext>
            </a:extLst>
          </p:cNvPr>
          <p:cNvCxnSpPr>
            <a:cxnSpLocks/>
          </p:cNvCxnSpPr>
          <p:nvPr/>
        </p:nvCxnSpPr>
        <p:spPr>
          <a:xfrm flipH="1" flipV="1">
            <a:off x="1222218" y="1504202"/>
            <a:ext cx="818909" cy="116505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50FF09-D95B-4B48-91B8-386BEB038704}"/>
              </a:ext>
            </a:extLst>
          </p:cNvPr>
          <p:cNvSpPr txBox="1"/>
          <p:nvPr/>
        </p:nvSpPr>
        <p:spPr>
          <a:xfrm>
            <a:off x="271601" y="865629"/>
            <a:ext cx="3440317" cy="707886"/>
          </a:xfrm>
          <a:prstGeom prst="rect">
            <a:avLst/>
          </a:prstGeom>
          <a:noFill/>
        </p:spPr>
        <p:txBody>
          <a:bodyPr wrap="square" rtlCol="0">
            <a:spAutoFit/>
          </a:bodyPr>
          <a:lstStyle/>
          <a:p>
            <a:r>
              <a:rPr lang="ru-RU" sz="2000" dirty="0">
                <a:solidFill>
                  <a:srgbClr val="00B050"/>
                </a:solidFill>
              </a:rPr>
              <a:t>место размещения</a:t>
            </a:r>
            <a:endParaRPr lang="en-US" sz="2000" dirty="0">
              <a:solidFill>
                <a:srgbClr val="00B050"/>
              </a:solidFill>
            </a:endParaRPr>
          </a:p>
          <a:p>
            <a:r>
              <a:rPr lang="ru-RU" sz="2000" dirty="0">
                <a:solidFill>
                  <a:srgbClr val="00B050"/>
                </a:solidFill>
              </a:rPr>
              <a:t>на диске</a:t>
            </a:r>
          </a:p>
        </p:txBody>
      </p:sp>
      <p:cxnSp>
        <p:nvCxnSpPr>
          <p:cNvPr id="23" name="Straight Connector 22">
            <a:extLst>
              <a:ext uri="{FF2B5EF4-FFF2-40B4-BE49-F238E27FC236}">
                <a16:creationId xmlns:a16="http://schemas.microsoft.com/office/drawing/2014/main" id="{D37F48EB-8488-45E9-8C4E-C3CDAD573782}"/>
              </a:ext>
            </a:extLst>
          </p:cNvPr>
          <p:cNvCxnSpPr/>
          <p:nvPr/>
        </p:nvCxnSpPr>
        <p:spPr>
          <a:xfrm>
            <a:off x="6446069" y="4670553"/>
            <a:ext cx="51604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38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15</a:t>
            </a:fld>
            <a:endParaRPr lang="en-US" dirty="0"/>
          </a:p>
        </p:txBody>
      </p:sp>
      <p:pic>
        <p:nvPicPr>
          <p:cNvPr id="24" name="Picture 23">
            <a:extLst>
              <a:ext uri="{FF2B5EF4-FFF2-40B4-BE49-F238E27FC236}">
                <a16:creationId xmlns:a16="http://schemas.microsoft.com/office/drawing/2014/main" id="{F01A7515-F5E6-4CFE-BFAE-E0F9F985857C}"/>
              </a:ext>
            </a:extLst>
          </p:cNvPr>
          <p:cNvPicPr>
            <a:picLocks noChangeAspect="1"/>
          </p:cNvPicPr>
          <p:nvPr/>
        </p:nvPicPr>
        <p:blipFill>
          <a:blip r:embed="rId4"/>
          <a:stretch>
            <a:fillRect/>
          </a:stretch>
        </p:blipFill>
        <p:spPr>
          <a:xfrm>
            <a:off x="2091355" y="1479164"/>
            <a:ext cx="4798332" cy="3220799"/>
          </a:xfrm>
          <a:prstGeom prst="rect">
            <a:avLst/>
          </a:prstGeom>
          <a:ln>
            <a:noFill/>
          </a:ln>
          <a:effectLst>
            <a:outerShdw blurRad="190500" algn="tl" rotWithShape="0">
              <a:srgbClr val="000000">
                <a:alpha val="70000"/>
              </a:srgbClr>
            </a:outerShdw>
          </a:effectLst>
        </p:spPr>
      </p:pic>
      <p:sp>
        <p:nvSpPr>
          <p:cNvPr id="26" name="TextBox 25">
            <a:extLst>
              <a:ext uri="{FF2B5EF4-FFF2-40B4-BE49-F238E27FC236}">
                <a16:creationId xmlns:a16="http://schemas.microsoft.com/office/drawing/2014/main" id="{5C5DF0A5-8E62-4BA6-B142-BFCF864F9610}"/>
              </a:ext>
            </a:extLst>
          </p:cNvPr>
          <p:cNvSpPr txBox="1"/>
          <p:nvPr/>
        </p:nvSpPr>
        <p:spPr>
          <a:xfrm>
            <a:off x="7152235" y="2517865"/>
            <a:ext cx="2404117" cy="707886"/>
          </a:xfrm>
          <a:prstGeom prst="rect">
            <a:avLst/>
          </a:prstGeom>
          <a:noFill/>
        </p:spPr>
        <p:txBody>
          <a:bodyPr wrap="square" rtlCol="0">
            <a:spAutoFit/>
          </a:bodyPr>
          <a:lstStyle/>
          <a:p>
            <a:r>
              <a:rPr lang="ru-RU" sz="2000" dirty="0">
                <a:solidFill>
                  <a:srgbClr val="FF0000"/>
                </a:solidFill>
              </a:rPr>
              <a:t>запуск </a:t>
            </a:r>
            <a:endParaRPr lang="en-US" sz="2000" dirty="0">
              <a:solidFill>
                <a:srgbClr val="FF0000"/>
              </a:solidFill>
            </a:endParaRPr>
          </a:p>
          <a:p>
            <a:r>
              <a:rPr lang="ru-RU" sz="2000" dirty="0">
                <a:solidFill>
                  <a:srgbClr val="FF0000"/>
                </a:solidFill>
              </a:rPr>
              <a:t>приложения</a:t>
            </a:r>
          </a:p>
        </p:txBody>
      </p:sp>
      <p:cxnSp>
        <p:nvCxnSpPr>
          <p:cNvPr id="28" name="Straight Arrow Connector 27">
            <a:extLst>
              <a:ext uri="{FF2B5EF4-FFF2-40B4-BE49-F238E27FC236}">
                <a16:creationId xmlns:a16="http://schemas.microsoft.com/office/drawing/2014/main" id="{C4344497-850C-4E6D-A88B-DA5D6BADB16D}"/>
              </a:ext>
            </a:extLst>
          </p:cNvPr>
          <p:cNvCxnSpPr>
            <a:cxnSpLocks/>
            <a:endCxn id="26" idx="1"/>
          </p:cNvCxnSpPr>
          <p:nvPr/>
        </p:nvCxnSpPr>
        <p:spPr>
          <a:xfrm>
            <a:off x="4572000" y="1828800"/>
            <a:ext cx="2580235" cy="10430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923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16</a:t>
            </a:fld>
            <a:endParaRPr lang="en-US" dirty="0"/>
          </a:p>
        </p:txBody>
      </p:sp>
      <p:pic>
        <p:nvPicPr>
          <p:cNvPr id="3" name="Picture 2">
            <a:extLst>
              <a:ext uri="{FF2B5EF4-FFF2-40B4-BE49-F238E27FC236}">
                <a16:creationId xmlns:a16="http://schemas.microsoft.com/office/drawing/2014/main" id="{B75E1131-1612-4FBA-82B1-A0DDBF8C7E51}"/>
              </a:ext>
            </a:extLst>
          </p:cNvPr>
          <p:cNvPicPr>
            <a:picLocks noChangeAspect="1"/>
          </p:cNvPicPr>
          <p:nvPr/>
        </p:nvPicPr>
        <p:blipFill>
          <a:blip r:embed="rId4"/>
          <a:stretch>
            <a:fillRect/>
          </a:stretch>
        </p:blipFill>
        <p:spPr>
          <a:xfrm>
            <a:off x="1964602" y="1307015"/>
            <a:ext cx="5448839" cy="34137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9763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Переменные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17</a:t>
            </a:fld>
            <a:endParaRPr lang="en-US" dirty="0"/>
          </a:p>
        </p:txBody>
      </p:sp>
      <p:pic>
        <p:nvPicPr>
          <p:cNvPr id="10" name="Picture 9">
            <a:extLst>
              <a:ext uri="{FF2B5EF4-FFF2-40B4-BE49-F238E27FC236}">
                <a16:creationId xmlns:a16="http://schemas.microsoft.com/office/drawing/2014/main" id="{51F7C33D-DDE8-44B4-B975-8D72AE07DE2D}"/>
              </a:ext>
            </a:extLst>
          </p:cNvPr>
          <p:cNvPicPr>
            <a:picLocks noChangeAspect="1"/>
          </p:cNvPicPr>
          <p:nvPr/>
        </p:nvPicPr>
        <p:blipFill>
          <a:blip r:embed="rId3"/>
          <a:stretch>
            <a:fillRect/>
          </a:stretch>
        </p:blipFill>
        <p:spPr>
          <a:xfrm>
            <a:off x="304691" y="1430231"/>
            <a:ext cx="8534617" cy="2837483"/>
          </a:xfrm>
          <a:prstGeom prst="rect">
            <a:avLst/>
          </a:prstGeom>
        </p:spPr>
      </p:pic>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p:spPr>
      </p:pic>
    </p:spTree>
    <p:extLst>
      <p:ext uri="{BB962C8B-B14F-4D97-AF65-F5344CB8AC3E}">
        <p14:creationId xmlns:p14="http://schemas.microsoft.com/office/powerpoint/2010/main" val="2269871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Переменные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18</a:t>
            </a:fld>
            <a:endParaRPr lang="en-US" dirty="0"/>
          </a:p>
        </p:txBody>
      </p:sp>
      <p:pic>
        <p:nvPicPr>
          <p:cNvPr id="3" name="Picture 2">
            <a:extLst>
              <a:ext uri="{FF2B5EF4-FFF2-40B4-BE49-F238E27FC236}">
                <a16:creationId xmlns:a16="http://schemas.microsoft.com/office/drawing/2014/main" id="{8D4DD45E-71D0-420B-AE48-4E1B0F74527C}"/>
              </a:ext>
            </a:extLst>
          </p:cNvPr>
          <p:cNvPicPr>
            <a:picLocks noChangeAspect="1"/>
          </p:cNvPicPr>
          <p:nvPr/>
        </p:nvPicPr>
        <p:blipFill>
          <a:blip r:embed="rId4"/>
          <a:stretch>
            <a:fillRect/>
          </a:stretch>
        </p:blipFill>
        <p:spPr>
          <a:xfrm>
            <a:off x="2427159" y="1685260"/>
            <a:ext cx="2657447" cy="94615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A2D51A7B-4FA6-482D-B576-FD9C5FB0BDD8}"/>
              </a:ext>
            </a:extLst>
          </p:cNvPr>
          <p:cNvPicPr>
            <a:picLocks noChangeAspect="1"/>
          </p:cNvPicPr>
          <p:nvPr/>
        </p:nvPicPr>
        <p:blipFill>
          <a:blip r:embed="rId5"/>
          <a:stretch>
            <a:fillRect/>
          </a:stretch>
        </p:blipFill>
        <p:spPr>
          <a:xfrm>
            <a:off x="5520822" y="1448554"/>
            <a:ext cx="3224818" cy="80464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97BE717B-CAA5-4570-9833-0263FCC65A18}"/>
              </a:ext>
            </a:extLst>
          </p:cNvPr>
          <p:cNvPicPr>
            <a:picLocks noChangeAspect="1"/>
          </p:cNvPicPr>
          <p:nvPr/>
        </p:nvPicPr>
        <p:blipFill>
          <a:blip r:embed="rId6"/>
          <a:stretch>
            <a:fillRect/>
          </a:stretch>
        </p:blipFill>
        <p:spPr>
          <a:xfrm>
            <a:off x="275232" y="1388526"/>
            <a:ext cx="1715714" cy="11344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44151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Переменные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19</a:t>
            </a:fld>
            <a:endParaRPr lang="en-US" dirty="0"/>
          </a:p>
        </p:txBody>
      </p:sp>
      <p:pic>
        <p:nvPicPr>
          <p:cNvPr id="3" name="Picture 2">
            <a:extLst>
              <a:ext uri="{FF2B5EF4-FFF2-40B4-BE49-F238E27FC236}">
                <a16:creationId xmlns:a16="http://schemas.microsoft.com/office/drawing/2014/main" id="{8D4DD45E-71D0-420B-AE48-4E1B0F74527C}"/>
              </a:ext>
            </a:extLst>
          </p:cNvPr>
          <p:cNvPicPr>
            <a:picLocks noChangeAspect="1"/>
          </p:cNvPicPr>
          <p:nvPr/>
        </p:nvPicPr>
        <p:blipFill>
          <a:blip r:embed="rId4"/>
          <a:stretch>
            <a:fillRect/>
          </a:stretch>
        </p:blipFill>
        <p:spPr>
          <a:xfrm>
            <a:off x="2427159" y="1685260"/>
            <a:ext cx="2657447" cy="94615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A2D51A7B-4FA6-482D-B576-FD9C5FB0BDD8}"/>
              </a:ext>
            </a:extLst>
          </p:cNvPr>
          <p:cNvPicPr>
            <a:picLocks noChangeAspect="1"/>
          </p:cNvPicPr>
          <p:nvPr/>
        </p:nvPicPr>
        <p:blipFill>
          <a:blip r:embed="rId5"/>
          <a:stretch>
            <a:fillRect/>
          </a:stretch>
        </p:blipFill>
        <p:spPr>
          <a:xfrm>
            <a:off x="5520822" y="1448554"/>
            <a:ext cx="3224818" cy="80464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97BE717B-CAA5-4570-9833-0263FCC65A18}"/>
              </a:ext>
            </a:extLst>
          </p:cNvPr>
          <p:cNvPicPr>
            <a:picLocks noChangeAspect="1"/>
          </p:cNvPicPr>
          <p:nvPr/>
        </p:nvPicPr>
        <p:blipFill>
          <a:blip r:embed="rId6"/>
          <a:stretch>
            <a:fillRect/>
          </a:stretch>
        </p:blipFill>
        <p:spPr>
          <a:xfrm>
            <a:off x="275232" y="1388526"/>
            <a:ext cx="1715714" cy="1134434"/>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234699A4-DC12-4C0A-A5F1-3AE8D247BC4B}"/>
              </a:ext>
            </a:extLst>
          </p:cNvPr>
          <p:cNvPicPr>
            <a:picLocks noChangeAspect="1"/>
          </p:cNvPicPr>
          <p:nvPr/>
        </p:nvPicPr>
        <p:blipFill>
          <a:blip r:embed="rId7"/>
          <a:stretch>
            <a:fillRect/>
          </a:stretch>
        </p:blipFill>
        <p:spPr>
          <a:xfrm>
            <a:off x="405977" y="3107691"/>
            <a:ext cx="3311175" cy="884400"/>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6D2176F6-BCF3-4000-87B9-B1780BA8FFB5}"/>
              </a:ext>
            </a:extLst>
          </p:cNvPr>
          <p:cNvPicPr>
            <a:picLocks noChangeAspect="1"/>
          </p:cNvPicPr>
          <p:nvPr/>
        </p:nvPicPr>
        <p:blipFill>
          <a:blip r:embed="rId8"/>
          <a:stretch>
            <a:fillRect/>
          </a:stretch>
        </p:blipFill>
        <p:spPr>
          <a:xfrm>
            <a:off x="4065375" y="2980081"/>
            <a:ext cx="3752850" cy="15906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7771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a:t>Кто я такой:</a:t>
            </a:r>
            <a:endParaRPr lang="en-US" dirty="0"/>
          </a:p>
        </p:txBody>
      </p:sp>
      <p:sp>
        <p:nvSpPr>
          <p:cNvPr id="4" name="Content Placeholder 3"/>
          <p:cNvSpPr>
            <a:spLocks noGrp="1"/>
          </p:cNvSpPr>
          <p:nvPr>
            <p:ph sz="quarter" idx="10"/>
          </p:nvPr>
        </p:nvSpPr>
        <p:spPr/>
        <p:txBody>
          <a:bodyPr/>
          <a:lstStyle/>
          <a:p>
            <a:pPr marL="0" indent="0">
              <a:buNone/>
            </a:pPr>
            <a:r>
              <a:rPr lang="ru-RU" sz="2000" dirty="0"/>
              <a:t>Никольский Сергей Александрович</a:t>
            </a:r>
          </a:p>
          <a:p>
            <a:pPr marL="0" indent="0" algn="ctr">
              <a:buNone/>
            </a:pPr>
            <a:endParaRPr lang="ru-RU" sz="2000" dirty="0"/>
          </a:p>
          <a:p>
            <a:pPr marL="0" indent="0">
              <a:buNone/>
            </a:pPr>
            <a:r>
              <a:rPr lang="en-US" sz="2000" dirty="0"/>
              <a:t>Email: </a:t>
            </a:r>
            <a:r>
              <a:rPr lang="en-US" sz="2000" dirty="0">
                <a:hlinkClick r:id="rId3"/>
              </a:rPr>
              <a:t>Sergey_Nikolskiy@epam.com</a:t>
            </a:r>
            <a:endParaRPr lang="ru-RU" sz="2000" dirty="0"/>
          </a:p>
          <a:p>
            <a:pPr marL="0" indent="0">
              <a:buNone/>
            </a:pPr>
            <a:endParaRPr lang="en-US" sz="2000" dirty="0"/>
          </a:p>
          <a:p>
            <a:pPr marL="0" indent="0">
              <a:buNone/>
            </a:pPr>
            <a:r>
              <a:rPr lang="ru-RU" sz="2000" dirty="0"/>
              <a:t>Опыт: </a:t>
            </a:r>
          </a:p>
          <a:p>
            <a:r>
              <a:rPr lang="ru-RU" sz="1800" dirty="0"/>
              <a:t>2.5 года девелопер.</a:t>
            </a:r>
          </a:p>
          <a:p>
            <a:r>
              <a:rPr lang="en-US" sz="1800" dirty="0"/>
              <a:t>3 </a:t>
            </a:r>
            <a:r>
              <a:rPr lang="ru-RU" sz="1800" dirty="0"/>
              <a:t>года сопровождение сетей передачи данных.</a:t>
            </a:r>
          </a:p>
          <a:p>
            <a:r>
              <a:rPr lang="ru-RU" sz="1800" dirty="0"/>
              <a:t>2 года администрирование проектного центра горнорудной компании.</a:t>
            </a:r>
          </a:p>
          <a:p>
            <a:r>
              <a:rPr lang="ru-RU" sz="1800" dirty="0"/>
              <a:t>2 года администрирование бизнесцентра.</a:t>
            </a:r>
          </a:p>
          <a:p>
            <a:r>
              <a:rPr lang="ru-RU" sz="1800" dirty="0"/>
              <a:t>...</a:t>
            </a:r>
          </a:p>
          <a:p>
            <a:endParaRPr lang="ru-RU" sz="2000" dirty="0"/>
          </a:p>
          <a:p>
            <a:pPr marL="0" indent="0">
              <a:buNone/>
            </a:pPr>
            <a:endParaRPr lang="ru-RU" sz="2000" dirty="0"/>
          </a:p>
          <a:p>
            <a:pPr marL="0" indent="0">
              <a:buNone/>
            </a:pPr>
            <a:r>
              <a:rPr lang="ru-RU" sz="2000" dirty="0"/>
              <a:t> </a:t>
            </a:r>
          </a:p>
        </p:txBody>
      </p:sp>
      <p:sp>
        <p:nvSpPr>
          <p:cNvPr id="5" name="Picture Placeholder 4"/>
          <p:cNvSpPr>
            <a:spLocks noGrp="1"/>
          </p:cNvSpPr>
          <p:nvPr>
            <p:ph type="pic" sz="quarter" idx="11"/>
          </p:nvPr>
        </p:nvSpPr>
        <p:spPr/>
      </p:sp>
      <p:sp>
        <p:nvSpPr>
          <p:cNvPr id="7" name="Slide Number Placeholder 6">
            <a:extLst>
              <a:ext uri="{FF2B5EF4-FFF2-40B4-BE49-F238E27FC236}">
                <a16:creationId xmlns:a16="http://schemas.microsoft.com/office/drawing/2014/main" id="{82727CB5-094D-B940-A7AF-F67F1ED37934}"/>
              </a:ext>
            </a:extLst>
          </p:cNvPr>
          <p:cNvSpPr>
            <a:spLocks noGrp="1"/>
          </p:cNvSpPr>
          <p:nvPr>
            <p:ph type="sldNum" sz="quarter" idx="4"/>
          </p:nvPr>
        </p:nvSpPr>
        <p:spPr/>
        <p:txBody>
          <a:bodyPr/>
          <a:lstStyle/>
          <a:p>
            <a:fld id="{3A707DD9-E92B-45E8-BE0A-E6B2EDF345EB}" type="slidenum">
              <a:rPr lang="en-US" smtClean="0"/>
              <a:pPr/>
              <a:t>2</a:t>
            </a:fld>
            <a:endParaRPr lang="en-US" dirty="0"/>
          </a:p>
        </p:txBody>
      </p:sp>
      <p:pic>
        <p:nvPicPr>
          <p:cNvPr id="2" name="Picture 1">
            <a:extLst>
              <a:ext uri="{FF2B5EF4-FFF2-40B4-BE49-F238E27FC236}">
                <a16:creationId xmlns:a16="http://schemas.microsoft.com/office/drawing/2014/main" id="{0DFCF37A-F0FE-4CA1-9C81-6F59AC62DB7A}"/>
              </a:ext>
            </a:extLst>
          </p:cNvPr>
          <p:cNvPicPr>
            <a:picLocks noChangeAspect="1"/>
          </p:cNvPicPr>
          <p:nvPr/>
        </p:nvPicPr>
        <p:blipFill>
          <a:blip r:embed="rId4"/>
          <a:stretch>
            <a:fillRect/>
          </a:stretch>
        </p:blipFill>
        <p:spPr>
          <a:xfrm>
            <a:off x="5340782" y="625033"/>
            <a:ext cx="3781468" cy="3761773"/>
          </a:xfrm>
          <a:prstGeom prst="rect">
            <a:avLst/>
          </a:prstGeom>
        </p:spPr>
      </p:pic>
    </p:spTree>
    <p:extLst>
      <p:ext uri="{BB962C8B-B14F-4D97-AF65-F5344CB8AC3E}">
        <p14:creationId xmlns:p14="http://schemas.microsoft.com/office/powerpoint/2010/main" val="1758515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Переменные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20</a:t>
            </a:fld>
            <a:endParaRPr lang="en-US" dirty="0"/>
          </a:p>
        </p:txBody>
      </p:sp>
      <p:pic>
        <p:nvPicPr>
          <p:cNvPr id="12" name="Picture 11">
            <a:extLst>
              <a:ext uri="{FF2B5EF4-FFF2-40B4-BE49-F238E27FC236}">
                <a16:creationId xmlns:a16="http://schemas.microsoft.com/office/drawing/2014/main" id="{F5B51718-0C4B-4A2C-88C5-1881F84B1443}"/>
              </a:ext>
            </a:extLst>
          </p:cNvPr>
          <p:cNvPicPr>
            <a:picLocks noChangeAspect="1"/>
          </p:cNvPicPr>
          <p:nvPr/>
        </p:nvPicPr>
        <p:blipFill>
          <a:blip r:embed="rId4"/>
          <a:stretch>
            <a:fillRect/>
          </a:stretch>
        </p:blipFill>
        <p:spPr>
          <a:xfrm>
            <a:off x="2510804" y="1452367"/>
            <a:ext cx="4261187" cy="1806138"/>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81FD03FA-7D73-446D-8151-EA57C2A223DF}"/>
              </a:ext>
            </a:extLst>
          </p:cNvPr>
          <p:cNvPicPr>
            <a:picLocks noChangeAspect="1"/>
          </p:cNvPicPr>
          <p:nvPr/>
        </p:nvPicPr>
        <p:blipFill>
          <a:blip r:embed="rId5"/>
          <a:stretch>
            <a:fillRect/>
          </a:stretch>
        </p:blipFill>
        <p:spPr>
          <a:xfrm>
            <a:off x="938490" y="3486996"/>
            <a:ext cx="4180631" cy="1218282"/>
          </a:xfrm>
          <a:prstGeom prst="rect">
            <a:avLst/>
          </a:prstGeom>
          <a:ln>
            <a:noFill/>
          </a:ln>
          <a:effectLst>
            <a:outerShdw blurRad="190500" algn="tl" rotWithShape="0">
              <a:srgbClr val="000000">
                <a:alpha val="70000"/>
              </a:srgbClr>
            </a:outerShdw>
          </a:effectLst>
        </p:spPr>
      </p:pic>
      <p:pic>
        <p:nvPicPr>
          <p:cNvPr id="8" name="Content Placeholder 6" descr="A close up of a sign&#10;&#10;Description automatically generated">
            <a:extLst>
              <a:ext uri="{FF2B5EF4-FFF2-40B4-BE49-F238E27FC236}">
                <a16:creationId xmlns:a16="http://schemas.microsoft.com/office/drawing/2014/main" id="{73A3F53B-0AAB-4689-98D2-CE23851ADE3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Tree>
    <p:extLst>
      <p:ext uri="{BB962C8B-B14F-4D97-AF65-F5344CB8AC3E}">
        <p14:creationId xmlns:p14="http://schemas.microsoft.com/office/powerpoint/2010/main" val="3803770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Переменные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21</a:t>
            </a:fld>
            <a:endParaRPr lang="en-US" dirty="0"/>
          </a:p>
        </p:txBody>
      </p:sp>
      <p:pic>
        <p:nvPicPr>
          <p:cNvPr id="8" name="Content Placeholder 6" descr="A close up of a sign&#10;&#10;Description automatically generated">
            <a:extLst>
              <a:ext uri="{FF2B5EF4-FFF2-40B4-BE49-F238E27FC236}">
                <a16:creationId xmlns:a16="http://schemas.microsoft.com/office/drawing/2014/main" id="{73A3F53B-0AAB-4689-98D2-CE23851ADE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9" name="Picture 8">
            <a:extLst>
              <a:ext uri="{FF2B5EF4-FFF2-40B4-BE49-F238E27FC236}">
                <a16:creationId xmlns:a16="http://schemas.microsoft.com/office/drawing/2014/main" id="{3D69C2C0-906C-43AA-9B8D-61CC2388AA91}"/>
              </a:ext>
            </a:extLst>
          </p:cNvPr>
          <p:cNvPicPr>
            <a:picLocks noChangeAspect="1"/>
          </p:cNvPicPr>
          <p:nvPr/>
        </p:nvPicPr>
        <p:blipFill>
          <a:blip r:embed="rId5"/>
          <a:stretch>
            <a:fillRect/>
          </a:stretch>
        </p:blipFill>
        <p:spPr>
          <a:xfrm>
            <a:off x="2399535" y="1422399"/>
            <a:ext cx="4400325" cy="1968114"/>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5AE65DC7-2B79-4D2E-8536-F8F44C301154}"/>
              </a:ext>
            </a:extLst>
          </p:cNvPr>
          <p:cNvPicPr>
            <a:picLocks noChangeAspect="1"/>
          </p:cNvPicPr>
          <p:nvPr/>
        </p:nvPicPr>
        <p:blipFill>
          <a:blip r:embed="rId6"/>
          <a:stretch>
            <a:fillRect/>
          </a:stretch>
        </p:blipFill>
        <p:spPr>
          <a:xfrm>
            <a:off x="2823346" y="3688800"/>
            <a:ext cx="3061405" cy="9676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42753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 присваивания</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22</a:t>
            </a:fld>
            <a:endParaRPr lang="en-US" dirty="0"/>
          </a:p>
        </p:txBody>
      </p:sp>
      <p:pic>
        <p:nvPicPr>
          <p:cNvPr id="3" name="Picture 2">
            <a:extLst>
              <a:ext uri="{FF2B5EF4-FFF2-40B4-BE49-F238E27FC236}">
                <a16:creationId xmlns:a16="http://schemas.microsoft.com/office/drawing/2014/main" id="{B34437DC-ABF5-4E7A-BB24-1C3425E0CE16}"/>
              </a:ext>
            </a:extLst>
          </p:cNvPr>
          <p:cNvPicPr>
            <a:picLocks noChangeAspect="1"/>
          </p:cNvPicPr>
          <p:nvPr/>
        </p:nvPicPr>
        <p:blipFill>
          <a:blip r:embed="rId4"/>
          <a:stretch>
            <a:fillRect/>
          </a:stretch>
        </p:blipFill>
        <p:spPr>
          <a:xfrm>
            <a:off x="785390" y="1579242"/>
            <a:ext cx="2781300" cy="74295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816923C-CF8F-4AD8-9A90-E126E992A930}"/>
              </a:ext>
            </a:extLst>
          </p:cNvPr>
          <p:cNvPicPr>
            <a:picLocks noChangeAspect="1"/>
          </p:cNvPicPr>
          <p:nvPr/>
        </p:nvPicPr>
        <p:blipFill>
          <a:blip r:embed="rId5"/>
          <a:stretch>
            <a:fillRect/>
          </a:stretch>
        </p:blipFill>
        <p:spPr>
          <a:xfrm>
            <a:off x="4474166" y="1971675"/>
            <a:ext cx="2609850" cy="12001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3414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 присваивания</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23</a:t>
            </a:fld>
            <a:endParaRPr lang="en-US" dirty="0"/>
          </a:p>
        </p:txBody>
      </p:sp>
      <p:pic>
        <p:nvPicPr>
          <p:cNvPr id="3" name="Picture 2">
            <a:extLst>
              <a:ext uri="{FF2B5EF4-FFF2-40B4-BE49-F238E27FC236}">
                <a16:creationId xmlns:a16="http://schemas.microsoft.com/office/drawing/2014/main" id="{B34437DC-ABF5-4E7A-BB24-1C3425E0CE16}"/>
              </a:ext>
            </a:extLst>
          </p:cNvPr>
          <p:cNvPicPr>
            <a:picLocks noChangeAspect="1"/>
          </p:cNvPicPr>
          <p:nvPr/>
        </p:nvPicPr>
        <p:blipFill>
          <a:blip r:embed="rId4"/>
          <a:stretch>
            <a:fillRect/>
          </a:stretch>
        </p:blipFill>
        <p:spPr>
          <a:xfrm>
            <a:off x="785390" y="1579242"/>
            <a:ext cx="2781300" cy="74295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816923C-CF8F-4AD8-9A90-E126E992A930}"/>
              </a:ext>
            </a:extLst>
          </p:cNvPr>
          <p:cNvPicPr>
            <a:picLocks noChangeAspect="1"/>
          </p:cNvPicPr>
          <p:nvPr/>
        </p:nvPicPr>
        <p:blipFill>
          <a:blip r:embed="rId5"/>
          <a:stretch>
            <a:fillRect/>
          </a:stretch>
        </p:blipFill>
        <p:spPr>
          <a:xfrm>
            <a:off x="4474166" y="1971675"/>
            <a:ext cx="2609850" cy="120015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C405EFE6-3FF5-4898-B0B2-98531D6B2CE1}"/>
              </a:ext>
            </a:extLst>
          </p:cNvPr>
          <p:cNvPicPr>
            <a:picLocks noChangeAspect="1"/>
          </p:cNvPicPr>
          <p:nvPr/>
        </p:nvPicPr>
        <p:blipFill>
          <a:blip r:embed="rId6"/>
          <a:stretch>
            <a:fillRect/>
          </a:stretch>
        </p:blipFill>
        <p:spPr>
          <a:xfrm>
            <a:off x="575840" y="2949696"/>
            <a:ext cx="3200400" cy="1104900"/>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E8659001-270E-4252-BAB5-8B0DDF25FC4A}"/>
              </a:ext>
            </a:extLst>
          </p:cNvPr>
          <p:cNvPicPr>
            <a:picLocks noChangeAspect="1"/>
          </p:cNvPicPr>
          <p:nvPr/>
        </p:nvPicPr>
        <p:blipFill>
          <a:blip r:embed="rId7"/>
          <a:stretch>
            <a:fillRect/>
          </a:stretch>
        </p:blipFill>
        <p:spPr>
          <a:xfrm>
            <a:off x="4572000" y="3622034"/>
            <a:ext cx="1762125" cy="6858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65407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Математические  операторы</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24</a:t>
            </a:fld>
            <a:endParaRPr lang="en-US" dirty="0"/>
          </a:p>
        </p:txBody>
      </p:sp>
      <p:pic>
        <p:nvPicPr>
          <p:cNvPr id="10" name="Picture 9">
            <a:extLst>
              <a:ext uri="{FF2B5EF4-FFF2-40B4-BE49-F238E27FC236}">
                <a16:creationId xmlns:a16="http://schemas.microsoft.com/office/drawing/2014/main" id="{4128A4E8-641B-42CA-931D-C572CEB37A7F}"/>
              </a:ext>
            </a:extLst>
          </p:cNvPr>
          <p:cNvPicPr>
            <a:picLocks noChangeAspect="1"/>
          </p:cNvPicPr>
          <p:nvPr/>
        </p:nvPicPr>
        <p:blipFill>
          <a:blip r:embed="rId4"/>
          <a:stretch>
            <a:fillRect/>
          </a:stretch>
        </p:blipFill>
        <p:spPr>
          <a:xfrm>
            <a:off x="548351" y="1628775"/>
            <a:ext cx="7546307" cy="23058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90299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Подсказки от </a:t>
            </a:r>
            <a:r>
              <a:rPr lang="en-US" dirty="0"/>
              <a:t>visual studio</a:t>
            </a:r>
            <a:endParaRPr lang="ru-RU" dirty="0"/>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25</a:t>
            </a:fld>
            <a:endParaRPr lang="en-US" dirty="0"/>
          </a:p>
        </p:txBody>
      </p:sp>
      <p:pic>
        <p:nvPicPr>
          <p:cNvPr id="3" name="Picture 2">
            <a:extLst>
              <a:ext uri="{FF2B5EF4-FFF2-40B4-BE49-F238E27FC236}">
                <a16:creationId xmlns:a16="http://schemas.microsoft.com/office/drawing/2014/main" id="{6AD290F1-F81A-46B0-A727-034FBFE627FD}"/>
              </a:ext>
            </a:extLst>
          </p:cNvPr>
          <p:cNvPicPr>
            <a:picLocks noChangeAspect="1"/>
          </p:cNvPicPr>
          <p:nvPr/>
        </p:nvPicPr>
        <p:blipFill>
          <a:blip r:embed="rId4"/>
          <a:stretch>
            <a:fillRect/>
          </a:stretch>
        </p:blipFill>
        <p:spPr>
          <a:xfrm>
            <a:off x="611408" y="1955479"/>
            <a:ext cx="6912022" cy="1866487"/>
          </a:xfrm>
          <a:prstGeom prst="rect">
            <a:avLst/>
          </a:prstGeom>
          <a:ln>
            <a:noFill/>
          </a:ln>
          <a:effectLst>
            <a:outerShdw blurRad="190500" algn="tl" rotWithShape="0">
              <a:srgbClr val="000000">
                <a:alpha val="70000"/>
              </a:srgbClr>
            </a:outerShdw>
          </a:effectLst>
        </p:spPr>
      </p:pic>
      <p:pic>
        <p:nvPicPr>
          <p:cNvPr id="8" name="Content Placeholder 6" descr="A close up of a logo&#10;&#10;Description automatically generated">
            <a:extLst>
              <a:ext uri="{FF2B5EF4-FFF2-40B4-BE49-F238E27FC236}">
                <a16:creationId xmlns:a16="http://schemas.microsoft.com/office/drawing/2014/main" id="{F83B76DA-5769-4655-8186-A684F46B45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9" name="Content Placeholder 6" descr="A close up of a sign&#10;&#10;Description automatically generated">
            <a:extLst>
              <a:ext uri="{FF2B5EF4-FFF2-40B4-BE49-F238E27FC236}">
                <a16:creationId xmlns:a16="http://schemas.microsoft.com/office/drawing/2014/main" id="{494EC037-4C29-4AC1-98BB-7ED640F631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Tree>
    <p:extLst>
      <p:ext uri="{BB962C8B-B14F-4D97-AF65-F5344CB8AC3E}">
        <p14:creationId xmlns:p14="http://schemas.microsoft.com/office/powerpoint/2010/main" val="2678779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Логические Операторы</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26</a:t>
            </a:fld>
            <a:endParaRPr lang="en-US" dirty="0"/>
          </a:p>
        </p:txBody>
      </p:sp>
      <p:pic>
        <p:nvPicPr>
          <p:cNvPr id="8" name="Picture 7">
            <a:extLst>
              <a:ext uri="{FF2B5EF4-FFF2-40B4-BE49-F238E27FC236}">
                <a16:creationId xmlns:a16="http://schemas.microsoft.com/office/drawing/2014/main" id="{62108CEA-5D85-436E-B23C-8B5355D548C5}"/>
              </a:ext>
            </a:extLst>
          </p:cNvPr>
          <p:cNvPicPr>
            <a:picLocks noChangeAspect="1"/>
          </p:cNvPicPr>
          <p:nvPr/>
        </p:nvPicPr>
        <p:blipFill>
          <a:blip r:embed="rId4"/>
          <a:stretch>
            <a:fillRect/>
          </a:stretch>
        </p:blipFill>
        <p:spPr>
          <a:xfrm>
            <a:off x="992238" y="1470176"/>
            <a:ext cx="4294985" cy="1670746"/>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3F37D9A3-B43F-4BC7-AC3D-790CCE89FF44}"/>
              </a:ext>
            </a:extLst>
          </p:cNvPr>
          <p:cNvPicPr>
            <a:picLocks noChangeAspect="1"/>
          </p:cNvPicPr>
          <p:nvPr/>
        </p:nvPicPr>
        <p:blipFill>
          <a:blip r:embed="rId5"/>
          <a:stretch>
            <a:fillRect/>
          </a:stretch>
        </p:blipFill>
        <p:spPr>
          <a:xfrm>
            <a:off x="2955739" y="3403901"/>
            <a:ext cx="4822205" cy="11771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52807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Операторы действия со строкой</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27</a:t>
            </a:fld>
            <a:endParaRPr lang="en-US" dirty="0"/>
          </a:p>
        </p:txBody>
      </p:sp>
      <p:pic>
        <p:nvPicPr>
          <p:cNvPr id="3" name="Picture 2">
            <a:extLst>
              <a:ext uri="{FF2B5EF4-FFF2-40B4-BE49-F238E27FC236}">
                <a16:creationId xmlns:a16="http://schemas.microsoft.com/office/drawing/2014/main" id="{108CAECF-4E72-42D1-A996-3D014128781C}"/>
              </a:ext>
            </a:extLst>
          </p:cNvPr>
          <p:cNvPicPr>
            <a:picLocks noChangeAspect="1"/>
          </p:cNvPicPr>
          <p:nvPr/>
        </p:nvPicPr>
        <p:blipFill>
          <a:blip r:embed="rId4"/>
          <a:stretch>
            <a:fillRect/>
          </a:stretch>
        </p:blipFill>
        <p:spPr>
          <a:xfrm>
            <a:off x="681519" y="1747710"/>
            <a:ext cx="5419725" cy="447675"/>
          </a:xfrm>
          <a:prstGeom prst="rect">
            <a:avLst/>
          </a:prstGeom>
          <a:ln>
            <a:noFill/>
          </a:ln>
          <a:effectLst>
            <a:outerShdw blurRad="190500" algn="tl" rotWithShape="0">
              <a:srgbClr val="000000">
                <a:alpha val="70000"/>
              </a:srgbClr>
            </a:outerShdw>
          </a:effectLst>
        </p:spPr>
      </p:pic>
      <p:pic>
        <p:nvPicPr>
          <p:cNvPr id="10" name="Content Placeholder 6" descr="A close up of a sign&#10;&#10;Description automatically generated">
            <a:extLst>
              <a:ext uri="{FF2B5EF4-FFF2-40B4-BE49-F238E27FC236}">
                <a16:creationId xmlns:a16="http://schemas.microsoft.com/office/drawing/2014/main" id="{B9C8521E-AA66-499F-AE93-4497F8FC0A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Tree>
    <p:extLst>
      <p:ext uri="{BB962C8B-B14F-4D97-AF65-F5344CB8AC3E}">
        <p14:creationId xmlns:p14="http://schemas.microsoft.com/office/powerpoint/2010/main" val="763746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Операторы действия со строкой</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28</a:t>
            </a:fld>
            <a:endParaRPr lang="en-US" dirty="0"/>
          </a:p>
        </p:txBody>
      </p:sp>
      <p:pic>
        <p:nvPicPr>
          <p:cNvPr id="3" name="Picture 2">
            <a:extLst>
              <a:ext uri="{FF2B5EF4-FFF2-40B4-BE49-F238E27FC236}">
                <a16:creationId xmlns:a16="http://schemas.microsoft.com/office/drawing/2014/main" id="{108CAECF-4E72-42D1-A996-3D014128781C}"/>
              </a:ext>
            </a:extLst>
          </p:cNvPr>
          <p:cNvPicPr>
            <a:picLocks noChangeAspect="1"/>
          </p:cNvPicPr>
          <p:nvPr/>
        </p:nvPicPr>
        <p:blipFill>
          <a:blip r:embed="rId4"/>
          <a:stretch>
            <a:fillRect/>
          </a:stretch>
        </p:blipFill>
        <p:spPr>
          <a:xfrm>
            <a:off x="681519" y="1747710"/>
            <a:ext cx="5419725" cy="44767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24EDA893-9327-42BF-A6E3-814A7C1C2314}"/>
              </a:ext>
            </a:extLst>
          </p:cNvPr>
          <p:cNvPicPr>
            <a:picLocks noChangeAspect="1"/>
          </p:cNvPicPr>
          <p:nvPr/>
        </p:nvPicPr>
        <p:blipFill>
          <a:blip r:embed="rId5"/>
          <a:stretch>
            <a:fillRect/>
          </a:stretch>
        </p:blipFill>
        <p:spPr>
          <a:xfrm>
            <a:off x="901620" y="2509966"/>
            <a:ext cx="5905500" cy="43815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5534617D-8B66-451F-829E-7E5A258BAE67}"/>
              </a:ext>
            </a:extLst>
          </p:cNvPr>
          <p:cNvPicPr>
            <a:picLocks noChangeAspect="1"/>
          </p:cNvPicPr>
          <p:nvPr/>
        </p:nvPicPr>
        <p:blipFill>
          <a:blip r:embed="rId6"/>
          <a:stretch>
            <a:fillRect/>
          </a:stretch>
        </p:blipFill>
        <p:spPr>
          <a:xfrm>
            <a:off x="1043045" y="3287113"/>
            <a:ext cx="5648325" cy="1076325"/>
          </a:xfrm>
          <a:prstGeom prst="rect">
            <a:avLst/>
          </a:prstGeom>
          <a:ln>
            <a:noFill/>
          </a:ln>
          <a:effectLst>
            <a:outerShdw blurRad="190500" algn="tl" rotWithShape="0">
              <a:srgbClr val="000000">
                <a:alpha val="70000"/>
              </a:srgbClr>
            </a:outerShdw>
          </a:effectLst>
        </p:spPr>
      </p:pic>
      <p:pic>
        <p:nvPicPr>
          <p:cNvPr id="10" name="Content Placeholder 6" descr="A close up of a sign&#10;&#10;Description automatically generated">
            <a:extLst>
              <a:ext uri="{FF2B5EF4-FFF2-40B4-BE49-F238E27FC236}">
                <a16:creationId xmlns:a16="http://schemas.microsoft.com/office/drawing/2014/main" id="{B9C8521E-AA66-499F-AE93-4497F8FC0A0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Tree>
    <p:extLst>
      <p:ext uri="{BB962C8B-B14F-4D97-AF65-F5344CB8AC3E}">
        <p14:creationId xmlns:p14="http://schemas.microsoft.com/office/powerpoint/2010/main" val="869021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Операторы И переменные</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29</a:t>
            </a:fld>
            <a:endParaRPr lang="en-US" dirty="0"/>
          </a:p>
        </p:txBody>
      </p:sp>
      <p:pic>
        <p:nvPicPr>
          <p:cNvPr id="3" name="Picture 2">
            <a:extLst>
              <a:ext uri="{FF2B5EF4-FFF2-40B4-BE49-F238E27FC236}">
                <a16:creationId xmlns:a16="http://schemas.microsoft.com/office/drawing/2014/main" id="{78D532F7-E9A1-4C36-976D-D287F1184332}"/>
              </a:ext>
            </a:extLst>
          </p:cNvPr>
          <p:cNvPicPr>
            <a:picLocks noChangeAspect="1"/>
          </p:cNvPicPr>
          <p:nvPr/>
        </p:nvPicPr>
        <p:blipFill>
          <a:blip r:embed="rId4"/>
          <a:stretch>
            <a:fillRect/>
          </a:stretch>
        </p:blipFill>
        <p:spPr>
          <a:xfrm>
            <a:off x="682422" y="1527157"/>
            <a:ext cx="2812216" cy="1410629"/>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FBA81686-FF14-4F51-A719-22061BC97A44}"/>
              </a:ext>
            </a:extLst>
          </p:cNvPr>
          <p:cNvPicPr>
            <a:picLocks noChangeAspect="1"/>
          </p:cNvPicPr>
          <p:nvPr/>
        </p:nvPicPr>
        <p:blipFill>
          <a:blip r:embed="rId5"/>
          <a:stretch>
            <a:fillRect/>
          </a:stretch>
        </p:blipFill>
        <p:spPr>
          <a:xfrm>
            <a:off x="4692445" y="1527157"/>
            <a:ext cx="2503864" cy="1410628"/>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DD5B0253-C409-497A-9F55-4487C92F1074}"/>
              </a:ext>
            </a:extLst>
          </p:cNvPr>
          <p:cNvPicPr>
            <a:picLocks noChangeAspect="1"/>
          </p:cNvPicPr>
          <p:nvPr/>
        </p:nvPicPr>
        <p:blipFill>
          <a:blip r:embed="rId6"/>
          <a:stretch>
            <a:fillRect/>
          </a:stretch>
        </p:blipFill>
        <p:spPr>
          <a:xfrm>
            <a:off x="1948421" y="3283015"/>
            <a:ext cx="3995956" cy="13638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54866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dirty="0"/>
              <a:t>Что такое программа?</a:t>
            </a:r>
            <a:endParaRPr lang="en-US" dirty="0"/>
          </a:p>
        </p:txBody>
      </p:sp>
      <p:sp>
        <p:nvSpPr>
          <p:cNvPr id="3" name="Content Placeholder 2"/>
          <p:cNvSpPr>
            <a:spLocks noGrp="1"/>
          </p:cNvSpPr>
          <p:nvPr>
            <p:ph sz="quarter" idx="10"/>
          </p:nvPr>
        </p:nvSpPr>
        <p:spPr/>
        <p:txBody>
          <a:bodyPr/>
          <a:lstStyle/>
          <a:p>
            <a:pPr marL="0" indent="0" algn="ctr">
              <a:buNone/>
            </a:pPr>
            <a:r>
              <a:rPr lang="ru-RU" b="1" dirty="0"/>
              <a:t>Определения сложные и малопонятные:</a:t>
            </a:r>
          </a:p>
          <a:p>
            <a:pPr marL="0" indent="0">
              <a:buNone/>
            </a:pPr>
            <a:r>
              <a:rPr lang="ru-RU" b="1" dirty="0"/>
              <a:t>Программа </a:t>
            </a:r>
            <a:r>
              <a:rPr lang="ru-RU" dirty="0"/>
              <a:t>—</a:t>
            </a:r>
            <a:r>
              <a:rPr lang="ru-RU" b="1" dirty="0"/>
              <a:t> </a:t>
            </a:r>
            <a:r>
              <a:rPr lang="ru-RU" dirty="0"/>
              <a:t>комбинация компьютерных </a:t>
            </a:r>
            <a:r>
              <a:rPr lang="ru-RU" dirty="0">
                <a:hlinkClick r:id="rId3" tooltip="Машинный код"/>
              </a:rPr>
              <a:t>инструкций</a:t>
            </a:r>
            <a:r>
              <a:rPr lang="ru-RU" dirty="0"/>
              <a:t> и </a:t>
            </a:r>
            <a:r>
              <a:rPr lang="ru-RU" dirty="0">
                <a:hlinkClick r:id="rId4" tooltip="Данные (вычислительная техника)"/>
              </a:rPr>
              <a:t>данных</a:t>
            </a:r>
            <a:r>
              <a:rPr lang="ru-RU" dirty="0"/>
              <a:t>, позволяющая </a:t>
            </a:r>
            <a:r>
              <a:rPr lang="ru-RU" dirty="0">
                <a:hlinkClick r:id="rId5" tooltip="Аппаратное обеспечение"/>
              </a:rPr>
              <a:t>аппаратному обеспечению вычислительной системы</a:t>
            </a:r>
            <a:r>
              <a:rPr lang="ru-RU" dirty="0"/>
              <a:t> выполнять </a:t>
            </a:r>
            <a:r>
              <a:rPr lang="ru-RU" dirty="0">
                <a:hlinkClick r:id="rId6" tooltip="Вычисление"/>
              </a:rPr>
              <a:t>вычисления</a:t>
            </a:r>
            <a:r>
              <a:rPr lang="ru-RU" dirty="0"/>
              <a:t> или функции управления</a:t>
            </a:r>
          </a:p>
          <a:p>
            <a:pPr marL="0" indent="0">
              <a:buNone/>
            </a:pPr>
            <a:r>
              <a:rPr lang="ru-RU" b="1" dirty="0"/>
              <a:t>Программа</a:t>
            </a:r>
            <a:r>
              <a:rPr lang="ru-RU" dirty="0"/>
              <a:t> — данные, предназначенные для управления кон­кретными компонентами системы </a:t>
            </a:r>
            <a:r>
              <a:rPr lang="ru-RU" u="sng" dirty="0">
                <a:hlinkClick r:id="rId7"/>
              </a:rPr>
              <a:t>обработки ин­формации</a:t>
            </a:r>
            <a:r>
              <a:rPr lang="ru-RU" dirty="0"/>
              <a:t> в целях реализации определённого </a:t>
            </a:r>
            <a:r>
              <a:rPr lang="ru-RU" u="sng" dirty="0">
                <a:hlinkClick r:id="rId8"/>
              </a:rPr>
              <a:t>ал­горитма</a:t>
            </a:r>
            <a:r>
              <a:rPr lang="ru-RU" dirty="0"/>
              <a:t>. </a:t>
            </a:r>
          </a:p>
          <a:p>
            <a:pPr marL="0" indent="0">
              <a:buNone/>
            </a:pPr>
            <a:r>
              <a:rPr lang="ru-RU" b="1" dirty="0"/>
              <a:t>Программа </a:t>
            </a:r>
            <a:r>
              <a:rPr lang="ru-RU" dirty="0"/>
              <a:t>— представленная в объективной форме совокупность данных и команд, предназначенных для функционирования ЭВМ и других компьютерных устройств с целью получения определённого результата, включая подготовительные материалы, полученные в ходе разработки программы для ЭВМ, и порождаемые ею аудиовизуальные отображения.</a:t>
            </a:r>
          </a:p>
        </p:txBody>
      </p:sp>
      <p:pic>
        <p:nvPicPr>
          <p:cNvPr id="7" name="Content Placeholder 6" descr="A picture containing umbrella&#10;&#10;Description automatically generated">
            <a:extLst>
              <a:ext uri="{FF2B5EF4-FFF2-40B4-BE49-F238E27FC236}">
                <a16:creationId xmlns:a16="http://schemas.microsoft.com/office/drawing/2014/main" id="{DCE8D613-AEB6-4C9B-82ED-EBA8F8C5FE22}"/>
              </a:ext>
            </a:extLst>
          </p:cNvPr>
          <p:cNvPicPr>
            <a:picLocks noGrp="1" noChangeAspect="1"/>
          </p:cNvPicPr>
          <p:nvPr>
            <p:ph sz="quarter" idx="11"/>
          </p:nvPr>
        </p:nvPicPr>
        <p:blipFill>
          <a:blip r:embed="rId9">
            <a:extLst>
              <a:ext uri="{28A0092B-C50C-407E-A947-70E740481C1C}">
                <a14:useLocalDpi xmlns:a14="http://schemas.microsoft.com/office/drawing/2010/main" val="0"/>
              </a:ext>
            </a:extLst>
          </a:blip>
          <a:stretch>
            <a:fillRect/>
          </a:stretch>
        </p:blipFill>
        <p:spPr>
          <a:xfrm>
            <a:off x="5320506" y="1079500"/>
            <a:ext cx="2946400" cy="29464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a:extLst>
              <a:ext uri="{FF2B5EF4-FFF2-40B4-BE49-F238E27FC236}">
                <a16:creationId xmlns:a16="http://schemas.microsoft.com/office/drawing/2014/main" id="{A5550BAA-4A93-7C4F-9F93-F6DAD9B885B8}"/>
              </a:ext>
            </a:extLst>
          </p:cNvPr>
          <p:cNvSpPr txBox="1"/>
          <p:nvPr/>
        </p:nvSpPr>
        <p:spPr>
          <a:xfrm>
            <a:off x="9435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2019 EPAM Systems, Inc.</a:t>
            </a:r>
            <a:endParaRPr lang="en-US" sz="700" dirty="0">
              <a:latin typeface="+mj-lt"/>
            </a:endParaRPr>
          </a:p>
        </p:txBody>
      </p:sp>
    </p:spTree>
    <p:extLst>
      <p:ext uri="{BB962C8B-B14F-4D97-AF65-F5344CB8AC3E}">
        <p14:creationId xmlns:p14="http://schemas.microsoft.com/office/powerpoint/2010/main" val="371149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Операторы и значения, схемы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30</a:t>
            </a:fld>
            <a:endParaRPr lang="en-US" dirty="0"/>
          </a:p>
        </p:txBody>
      </p:sp>
      <p:sp>
        <p:nvSpPr>
          <p:cNvPr id="9" name="Text Placeholder 3">
            <a:extLst>
              <a:ext uri="{FF2B5EF4-FFF2-40B4-BE49-F238E27FC236}">
                <a16:creationId xmlns:a16="http://schemas.microsoft.com/office/drawing/2014/main" id="{3BC48777-F611-4442-8276-A2AAB81797D0}"/>
              </a:ext>
            </a:extLst>
          </p:cNvPr>
          <p:cNvSpPr txBox="1">
            <a:spLocks/>
          </p:cNvSpPr>
          <p:nvPr/>
        </p:nvSpPr>
        <p:spPr>
          <a:xfrm>
            <a:off x="52388" y="1642785"/>
            <a:ext cx="4367213" cy="342899"/>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Бинарные</a:t>
            </a:r>
          </a:p>
          <a:p>
            <a:pPr algn="ctr"/>
            <a:endParaRPr lang="ru-RU" dirty="0"/>
          </a:p>
        </p:txBody>
      </p:sp>
      <p:sp>
        <p:nvSpPr>
          <p:cNvPr id="10" name="Text Placeholder 3">
            <a:extLst>
              <a:ext uri="{FF2B5EF4-FFF2-40B4-BE49-F238E27FC236}">
                <a16:creationId xmlns:a16="http://schemas.microsoft.com/office/drawing/2014/main" id="{69A76D60-A85C-40C9-83D9-47F946A41B71}"/>
              </a:ext>
            </a:extLst>
          </p:cNvPr>
          <p:cNvSpPr txBox="1">
            <a:spLocks/>
          </p:cNvSpPr>
          <p:nvPr/>
        </p:nvSpPr>
        <p:spPr>
          <a:xfrm>
            <a:off x="4724400" y="1642785"/>
            <a:ext cx="4367213" cy="348937"/>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Унарные</a:t>
            </a:r>
          </a:p>
          <a:p>
            <a:pPr algn="ctr"/>
            <a:endParaRPr lang="ru-RU" dirty="0"/>
          </a:p>
        </p:txBody>
      </p:sp>
      <p:pic>
        <p:nvPicPr>
          <p:cNvPr id="6" name="Picture 5">
            <a:extLst>
              <a:ext uri="{FF2B5EF4-FFF2-40B4-BE49-F238E27FC236}">
                <a16:creationId xmlns:a16="http://schemas.microsoft.com/office/drawing/2014/main" id="{41D31247-BED6-4962-9546-55C74FF2CB1E}"/>
              </a:ext>
            </a:extLst>
          </p:cNvPr>
          <p:cNvPicPr>
            <a:picLocks noChangeAspect="1"/>
          </p:cNvPicPr>
          <p:nvPr/>
        </p:nvPicPr>
        <p:blipFill>
          <a:blip r:embed="rId4"/>
          <a:stretch>
            <a:fillRect/>
          </a:stretch>
        </p:blipFill>
        <p:spPr>
          <a:xfrm>
            <a:off x="1438938" y="1867290"/>
            <a:ext cx="6278417" cy="1099682"/>
          </a:xfrm>
          <a:prstGeom prst="rect">
            <a:avLst/>
          </a:prstGeom>
        </p:spPr>
      </p:pic>
      <p:pic>
        <p:nvPicPr>
          <p:cNvPr id="11" name="Picture 10">
            <a:extLst>
              <a:ext uri="{FF2B5EF4-FFF2-40B4-BE49-F238E27FC236}">
                <a16:creationId xmlns:a16="http://schemas.microsoft.com/office/drawing/2014/main" id="{2FB9AB70-A76A-4C61-B5E5-8AB27738924A}"/>
              </a:ext>
            </a:extLst>
          </p:cNvPr>
          <p:cNvPicPr>
            <a:picLocks noChangeAspect="1"/>
          </p:cNvPicPr>
          <p:nvPr/>
        </p:nvPicPr>
        <p:blipFill>
          <a:blip r:embed="rId5"/>
          <a:stretch>
            <a:fillRect/>
          </a:stretch>
        </p:blipFill>
        <p:spPr>
          <a:xfrm>
            <a:off x="2600183" y="3639562"/>
            <a:ext cx="5235032" cy="1009325"/>
          </a:xfrm>
          <a:prstGeom prst="rect">
            <a:avLst/>
          </a:prstGeom>
        </p:spPr>
      </p:pic>
      <p:sp>
        <p:nvSpPr>
          <p:cNvPr id="18" name="TextBox 17">
            <a:extLst>
              <a:ext uri="{FF2B5EF4-FFF2-40B4-BE49-F238E27FC236}">
                <a16:creationId xmlns:a16="http://schemas.microsoft.com/office/drawing/2014/main" id="{7F4B9E35-482C-4B79-89EE-9313821056D9}"/>
              </a:ext>
            </a:extLst>
          </p:cNvPr>
          <p:cNvSpPr txBox="1"/>
          <p:nvPr/>
        </p:nvSpPr>
        <p:spPr>
          <a:xfrm>
            <a:off x="226335" y="2788465"/>
            <a:ext cx="1892174" cy="1323439"/>
          </a:xfrm>
          <a:prstGeom prst="rect">
            <a:avLst/>
          </a:prstGeom>
          <a:noFill/>
        </p:spPr>
        <p:txBody>
          <a:bodyPr wrap="square" rtlCol="0">
            <a:spAutoFit/>
          </a:bodyPr>
          <a:lstStyle/>
          <a:p>
            <a:r>
              <a:rPr lang="ru-RU" sz="2000" dirty="0">
                <a:solidFill>
                  <a:srgbClr val="00B050"/>
                </a:solidFill>
              </a:rPr>
              <a:t>Выходные значения для дальнейшего использования</a:t>
            </a:r>
          </a:p>
        </p:txBody>
      </p:sp>
      <p:cxnSp>
        <p:nvCxnSpPr>
          <p:cNvPr id="21" name="Straight Arrow Connector 20">
            <a:extLst>
              <a:ext uri="{FF2B5EF4-FFF2-40B4-BE49-F238E27FC236}">
                <a16:creationId xmlns:a16="http://schemas.microsoft.com/office/drawing/2014/main" id="{A608DD08-4A1A-40A1-A7C4-26F7F138A5F9}"/>
              </a:ext>
            </a:extLst>
          </p:cNvPr>
          <p:cNvCxnSpPr/>
          <p:nvPr/>
        </p:nvCxnSpPr>
        <p:spPr>
          <a:xfrm flipV="1">
            <a:off x="1801640" y="2571750"/>
            <a:ext cx="461726" cy="39522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FE8658-1EF2-449C-AA32-39ECA1B71C5A}"/>
              </a:ext>
            </a:extLst>
          </p:cNvPr>
          <p:cNvCxnSpPr>
            <a:cxnSpLocks/>
          </p:cNvCxnSpPr>
          <p:nvPr/>
        </p:nvCxnSpPr>
        <p:spPr>
          <a:xfrm>
            <a:off x="1954040" y="3553038"/>
            <a:ext cx="979283" cy="3399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6FB083E-7F1F-4F5F-A4AA-72E171E26198}"/>
              </a:ext>
            </a:extLst>
          </p:cNvPr>
          <p:cNvSpPr txBox="1"/>
          <p:nvPr/>
        </p:nvSpPr>
        <p:spPr>
          <a:xfrm>
            <a:off x="6382693" y="3060065"/>
            <a:ext cx="2620419" cy="400110"/>
          </a:xfrm>
          <a:prstGeom prst="rect">
            <a:avLst/>
          </a:prstGeom>
          <a:noFill/>
        </p:spPr>
        <p:txBody>
          <a:bodyPr wrap="square" rtlCol="0">
            <a:spAutoFit/>
          </a:bodyPr>
          <a:lstStyle/>
          <a:p>
            <a:r>
              <a:rPr lang="ru-RU" sz="2000" dirty="0">
                <a:solidFill>
                  <a:srgbClr val="00B050"/>
                </a:solidFill>
              </a:rPr>
              <a:t>Входные значения</a:t>
            </a:r>
          </a:p>
        </p:txBody>
      </p:sp>
      <p:cxnSp>
        <p:nvCxnSpPr>
          <p:cNvPr id="27" name="Straight Connector 26">
            <a:extLst>
              <a:ext uri="{FF2B5EF4-FFF2-40B4-BE49-F238E27FC236}">
                <a16:creationId xmlns:a16="http://schemas.microsoft.com/office/drawing/2014/main" id="{62604B85-BACE-4C77-8B51-D34FACEA4CB2}"/>
              </a:ext>
            </a:extLst>
          </p:cNvPr>
          <p:cNvCxnSpPr>
            <a:cxnSpLocks/>
            <a:stCxn id="25" idx="1"/>
          </p:cNvCxnSpPr>
          <p:nvPr/>
        </p:nvCxnSpPr>
        <p:spPr>
          <a:xfrm flipH="1">
            <a:off x="4834550" y="3260120"/>
            <a:ext cx="154814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D38F856-8A27-4B55-80B1-19641C10769B}"/>
              </a:ext>
            </a:extLst>
          </p:cNvPr>
          <p:cNvCxnSpPr>
            <a:cxnSpLocks/>
          </p:cNvCxnSpPr>
          <p:nvPr/>
        </p:nvCxnSpPr>
        <p:spPr>
          <a:xfrm flipH="1" flipV="1">
            <a:off x="3963909" y="2505236"/>
            <a:ext cx="870641" cy="75488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BF0BBA7-4CED-4F2E-AEA1-7939523DBAA5}"/>
              </a:ext>
            </a:extLst>
          </p:cNvPr>
          <p:cNvCxnSpPr>
            <a:cxnSpLocks/>
          </p:cNvCxnSpPr>
          <p:nvPr/>
        </p:nvCxnSpPr>
        <p:spPr>
          <a:xfrm flipH="1">
            <a:off x="6832351" y="3499044"/>
            <a:ext cx="510009" cy="37944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D191D16-844C-4504-AD72-5CF696CA7522}"/>
              </a:ext>
            </a:extLst>
          </p:cNvPr>
          <p:cNvCxnSpPr>
            <a:cxnSpLocks/>
          </p:cNvCxnSpPr>
          <p:nvPr/>
        </p:nvCxnSpPr>
        <p:spPr>
          <a:xfrm flipH="1" flipV="1">
            <a:off x="6984752" y="2571750"/>
            <a:ext cx="455332" cy="44944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571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Цепочки вызовов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31</a:t>
            </a:fld>
            <a:endParaRPr lang="en-US" dirty="0"/>
          </a:p>
        </p:txBody>
      </p:sp>
      <p:pic>
        <p:nvPicPr>
          <p:cNvPr id="6" name="Picture 5">
            <a:extLst>
              <a:ext uri="{FF2B5EF4-FFF2-40B4-BE49-F238E27FC236}">
                <a16:creationId xmlns:a16="http://schemas.microsoft.com/office/drawing/2014/main" id="{E8070531-E54D-43C1-A94E-EBCE4A56B6E0}"/>
              </a:ext>
            </a:extLst>
          </p:cNvPr>
          <p:cNvPicPr>
            <a:picLocks noChangeAspect="1"/>
          </p:cNvPicPr>
          <p:nvPr/>
        </p:nvPicPr>
        <p:blipFill>
          <a:blip r:embed="rId4"/>
          <a:stretch>
            <a:fillRect/>
          </a:stretch>
        </p:blipFill>
        <p:spPr>
          <a:xfrm>
            <a:off x="6632749" y="2513691"/>
            <a:ext cx="2335169" cy="116405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9CB06450-046D-4A30-A841-DA639F8F07BD}"/>
              </a:ext>
            </a:extLst>
          </p:cNvPr>
          <p:cNvPicPr>
            <a:picLocks noChangeAspect="1"/>
          </p:cNvPicPr>
          <p:nvPr/>
        </p:nvPicPr>
        <p:blipFill>
          <a:blip r:embed="rId5"/>
          <a:stretch>
            <a:fillRect/>
          </a:stretch>
        </p:blipFill>
        <p:spPr>
          <a:xfrm>
            <a:off x="3377487" y="2513691"/>
            <a:ext cx="2671359" cy="1164056"/>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20A26323-B541-4666-9541-1947C964B56E}"/>
              </a:ext>
            </a:extLst>
          </p:cNvPr>
          <p:cNvPicPr>
            <a:picLocks noChangeAspect="1"/>
          </p:cNvPicPr>
          <p:nvPr/>
        </p:nvPicPr>
        <p:blipFill>
          <a:blip r:embed="rId6"/>
          <a:stretch>
            <a:fillRect/>
          </a:stretch>
        </p:blipFill>
        <p:spPr>
          <a:xfrm>
            <a:off x="6048846" y="4091833"/>
            <a:ext cx="542925" cy="600075"/>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5682F734-4F4D-490A-8925-F003532521C4}"/>
              </a:ext>
            </a:extLst>
          </p:cNvPr>
          <p:cNvPicPr>
            <a:picLocks noChangeAspect="1"/>
          </p:cNvPicPr>
          <p:nvPr/>
        </p:nvPicPr>
        <p:blipFill>
          <a:blip r:embed="rId7"/>
          <a:stretch>
            <a:fillRect/>
          </a:stretch>
        </p:blipFill>
        <p:spPr>
          <a:xfrm>
            <a:off x="821628" y="1700250"/>
            <a:ext cx="1485900" cy="1066800"/>
          </a:xfrm>
          <a:prstGeom prst="rect">
            <a:avLst/>
          </a:prstGeom>
          <a:ln>
            <a:noFill/>
          </a:ln>
          <a:effectLst>
            <a:outerShdw blurRad="190500" algn="tl" rotWithShape="0">
              <a:srgbClr val="000000">
                <a:alpha val="70000"/>
              </a:srgbClr>
            </a:outerShdw>
          </a:effectLst>
        </p:spPr>
      </p:pic>
      <p:cxnSp>
        <p:nvCxnSpPr>
          <p:cNvPr id="12" name="Straight Arrow Connector 11">
            <a:extLst>
              <a:ext uri="{FF2B5EF4-FFF2-40B4-BE49-F238E27FC236}">
                <a16:creationId xmlns:a16="http://schemas.microsoft.com/office/drawing/2014/main" id="{698124FC-519F-4DDA-AFAB-4CAA7BBA0833}"/>
              </a:ext>
            </a:extLst>
          </p:cNvPr>
          <p:cNvCxnSpPr>
            <a:cxnSpLocks/>
            <a:endCxn id="6" idx="0"/>
          </p:cNvCxnSpPr>
          <p:nvPr/>
        </p:nvCxnSpPr>
        <p:spPr>
          <a:xfrm>
            <a:off x="6871580" y="1953610"/>
            <a:ext cx="928754" cy="5600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3C2F17D-AE10-4E3F-A9B8-1FB05407F7F5}"/>
              </a:ext>
            </a:extLst>
          </p:cNvPr>
          <p:cNvCxnSpPr>
            <a:cxnSpLocks/>
            <a:endCxn id="9" idx="0"/>
          </p:cNvCxnSpPr>
          <p:nvPr/>
        </p:nvCxnSpPr>
        <p:spPr>
          <a:xfrm flipH="1">
            <a:off x="4713167" y="1953610"/>
            <a:ext cx="765632" cy="5600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7BA1CE0-DBC8-418B-A45E-A951AE3917C8}"/>
              </a:ext>
            </a:extLst>
          </p:cNvPr>
          <p:cNvCxnSpPr>
            <a:cxnSpLocks/>
            <a:stCxn id="6" idx="2"/>
            <a:endCxn id="10" idx="3"/>
          </p:cNvCxnSpPr>
          <p:nvPr/>
        </p:nvCxnSpPr>
        <p:spPr>
          <a:xfrm flipH="1">
            <a:off x="6591771" y="3677748"/>
            <a:ext cx="1208563" cy="7141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76EEADF-5E8B-48B1-A748-9CFCF95F0FA7}"/>
              </a:ext>
            </a:extLst>
          </p:cNvPr>
          <p:cNvCxnSpPr>
            <a:cxnSpLocks/>
            <a:stCxn id="9" idx="2"/>
            <a:endCxn id="10" idx="1"/>
          </p:cNvCxnSpPr>
          <p:nvPr/>
        </p:nvCxnSpPr>
        <p:spPr>
          <a:xfrm>
            <a:off x="4713167" y="3677747"/>
            <a:ext cx="1335679" cy="71412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AAC668AC-9049-4E5A-980E-44CC812563E3}"/>
              </a:ext>
            </a:extLst>
          </p:cNvPr>
          <p:cNvPicPr>
            <a:picLocks noChangeAspect="1"/>
          </p:cNvPicPr>
          <p:nvPr/>
        </p:nvPicPr>
        <p:blipFill>
          <a:blip r:embed="rId8"/>
          <a:stretch>
            <a:fillRect/>
          </a:stretch>
        </p:blipFill>
        <p:spPr>
          <a:xfrm>
            <a:off x="403422" y="3549034"/>
            <a:ext cx="2362200" cy="485775"/>
          </a:xfrm>
          <a:prstGeom prst="rect">
            <a:avLst/>
          </a:prstGeom>
          <a:ln>
            <a:noFill/>
          </a:ln>
          <a:effectLst>
            <a:outerShdw blurRad="190500" algn="tl" rotWithShape="0">
              <a:srgbClr val="000000">
                <a:alpha val="70000"/>
              </a:srgbClr>
            </a:outerShdw>
          </a:effectLst>
        </p:spPr>
      </p:pic>
      <p:pic>
        <p:nvPicPr>
          <p:cNvPr id="36" name="Picture 35">
            <a:extLst>
              <a:ext uri="{FF2B5EF4-FFF2-40B4-BE49-F238E27FC236}">
                <a16:creationId xmlns:a16="http://schemas.microsoft.com/office/drawing/2014/main" id="{7C4D5D82-C5DF-42FE-87A1-FD2180166BBC}"/>
              </a:ext>
            </a:extLst>
          </p:cNvPr>
          <p:cNvPicPr>
            <a:picLocks noChangeAspect="1"/>
          </p:cNvPicPr>
          <p:nvPr/>
        </p:nvPicPr>
        <p:blipFill>
          <a:blip r:embed="rId9"/>
          <a:stretch>
            <a:fillRect/>
          </a:stretch>
        </p:blipFill>
        <p:spPr>
          <a:xfrm>
            <a:off x="4570614" y="1520370"/>
            <a:ext cx="3362325" cy="447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19194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Цепочки вызовов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32</a:t>
            </a:fld>
            <a:endParaRPr lang="en-US" dirty="0"/>
          </a:p>
        </p:txBody>
      </p:sp>
      <p:pic>
        <p:nvPicPr>
          <p:cNvPr id="6" name="Picture 5">
            <a:extLst>
              <a:ext uri="{FF2B5EF4-FFF2-40B4-BE49-F238E27FC236}">
                <a16:creationId xmlns:a16="http://schemas.microsoft.com/office/drawing/2014/main" id="{E8070531-E54D-43C1-A94E-EBCE4A56B6E0}"/>
              </a:ext>
            </a:extLst>
          </p:cNvPr>
          <p:cNvPicPr>
            <a:picLocks noChangeAspect="1"/>
          </p:cNvPicPr>
          <p:nvPr/>
        </p:nvPicPr>
        <p:blipFill>
          <a:blip r:embed="rId4"/>
          <a:stretch>
            <a:fillRect/>
          </a:stretch>
        </p:blipFill>
        <p:spPr>
          <a:xfrm>
            <a:off x="6632749" y="2513691"/>
            <a:ext cx="2335169" cy="116405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9CB06450-046D-4A30-A841-DA639F8F07BD}"/>
              </a:ext>
            </a:extLst>
          </p:cNvPr>
          <p:cNvPicPr>
            <a:picLocks noChangeAspect="1"/>
          </p:cNvPicPr>
          <p:nvPr/>
        </p:nvPicPr>
        <p:blipFill>
          <a:blip r:embed="rId5"/>
          <a:stretch>
            <a:fillRect/>
          </a:stretch>
        </p:blipFill>
        <p:spPr>
          <a:xfrm>
            <a:off x="3377487" y="2513691"/>
            <a:ext cx="2671359" cy="1164056"/>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20A26323-B541-4666-9541-1947C964B56E}"/>
              </a:ext>
            </a:extLst>
          </p:cNvPr>
          <p:cNvPicPr>
            <a:picLocks noChangeAspect="1"/>
          </p:cNvPicPr>
          <p:nvPr/>
        </p:nvPicPr>
        <p:blipFill>
          <a:blip r:embed="rId6"/>
          <a:stretch>
            <a:fillRect/>
          </a:stretch>
        </p:blipFill>
        <p:spPr>
          <a:xfrm>
            <a:off x="6048846" y="4091833"/>
            <a:ext cx="542925" cy="600075"/>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5682F734-4F4D-490A-8925-F003532521C4}"/>
              </a:ext>
            </a:extLst>
          </p:cNvPr>
          <p:cNvPicPr>
            <a:picLocks noChangeAspect="1"/>
          </p:cNvPicPr>
          <p:nvPr/>
        </p:nvPicPr>
        <p:blipFill>
          <a:blip r:embed="rId7"/>
          <a:stretch>
            <a:fillRect/>
          </a:stretch>
        </p:blipFill>
        <p:spPr>
          <a:xfrm>
            <a:off x="821628" y="1700250"/>
            <a:ext cx="1485900" cy="1066800"/>
          </a:xfrm>
          <a:prstGeom prst="rect">
            <a:avLst/>
          </a:prstGeom>
          <a:ln>
            <a:noFill/>
          </a:ln>
          <a:effectLst>
            <a:outerShdw blurRad="190500" algn="tl" rotWithShape="0">
              <a:srgbClr val="000000">
                <a:alpha val="70000"/>
              </a:srgbClr>
            </a:outerShdw>
          </a:effectLst>
        </p:spPr>
      </p:pic>
      <p:cxnSp>
        <p:nvCxnSpPr>
          <p:cNvPr id="12" name="Straight Arrow Connector 11">
            <a:extLst>
              <a:ext uri="{FF2B5EF4-FFF2-40B4-BE49-F238E27FC236}">
                <a16:creationId xmlns:a16="http://schemas.microsoft.com/office/drawing/2014/main" id="{698124FC-519F-4DDA-AFAB-4CAA7BBA0833}"/>
              </a:ext>
            </a:extLst>
          </p:cNvPr>
          <p:cNvCxnSpPr>
            <a:cxnSpLocks/>
            <a:endCxn id="6" idx="0"/>
          </p:cNvCxnSpPr>
          <p:nvPr/>
        </p:nvCxnSpPr>
        <p:spPr>
          <a:xfrm>
            <a:off x="6871580" y="1953610"/>
            <a:ext cx="928754" cy="5600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3C2F17D-AE10-4E3F-A9B8-1FB05407F7F5}"/>
              </a:ext>
            </a:extLst>
          </p:cNvPr>
          <p:cNvCxnSpPr>
            <a:cxnSpLocks/>
            <a:endCxn id="9" idx="0"/>
          </p:cNvCxnSpPr>
          <p:nvPr/>
        </p:nvCxnSpPr>
        <p:spPr>
          <a:xfrm flipH="1">
            <a:off x="4713167" y="1953610"/>
            <a:ext cx="765632" cy="5600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7BA1CE0-DBC8-418B-A45E-A951AE3917C8}"/>
              </a:ext>
            </a:extLst>
          </p:cNvPr>
          <p:cNvCxnSpPr>
            <a:cxnSpLocks/>
            <a:stCxn id="6" idx="2"/>
            <a:endCxn id="10" idx="3"/>
          </p:cNvCxnSpPr>
          <p:nvPr/>
        </p:nvCxnSpPr>
        <p:spPr>
          <a:xfrm flipH="1">
            <a:off x="6591771" y="3677748"/>
            <a:ext cx="1208563" cy="7141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76EEADF-5E8B-48B1-A748-9CFCF95F0FA7}"/>
              </a:ext>
            </a:extLst>
          </p:cNvPr>
          <p:cNvCxnSpPr>
            <a:cxnSpLocks/>
            <a:stCxn id="9" idx="2"/>
            <a:endCxn id="10" idx="1"/>
          </p:cNvCxnSpPr>
          <p:nvPr/>
        </p:nvCxnSpPr>
        <p:spPr>
          <a:xfrm>
            <a:off x="4713167" y="3677747"/>
            <a:ext cx="1335679" cy="71412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AAC668AC-9049-4E5A-980E-44CC812563E3}"/>
              </a:ext>
            </a:extLst>
          </p:cNvPr>
          <p:cNvPicPr>
            <a:picLocks noChangeAspect="1"/>
          </p:cNvPicPr>
          <p:nvPr/>
        </p:nvPicPr>
        <p:blipFill>
          <a:blip r:embed="rId8"/>
          <a:stretch>
            <a:fillRect/>
          </a:stretch>
        </p:blipFill>
        <p:spPr>
          <a:xfrm>
            <a:off x="403422" y="3549034"/>
            <a:ext cx="2362200" cy="485775"/>
          </a:xfrm>
          <a:prstGeom prst="rect">
            <a:avLst/>
          </a:prstGeom>
          <a:ln>
            <a:noFill/>
          </a:ln>
          <a:effectLst>
            <a:outerShdw blurRad="190500" algn="tl" rotWithShape="0">
              <a:srgbClr val="000000">
                <a:alpha val="70000"/>
              </a:srgbClr>
            </a:outerShdw>
          </a:effectLst>
        </p:spPr>
      </p:pic>
      <p:pic>
        <p:nvPicPr>
          <p:cNvPr id="36" name="Picture 35">
            <a:extLst>
              <a:ext uri="{FF2B5EF4-FFF2-40B4-BE49-F238E27FC236}">
                <a16:creationId xmlns:a16="http://schemas.microsoft.com/office/drawing/2014/main" id="{7C4D5D82-C5DF-42FE-87A1-FD2180166BBC}"/>
              </a:ext>
            </a:extLst>
          </p:cNvPr>
          <p:cNvPicPr>
            <a:picLocks noChangeAspect="1"/>
          </p:cNvPicPr>
          <p:nvPr/>
        </p:nvPicPr>
        <p:blipFill>
          <a:blip r:embed="rId9"/>
          <a:stretch>
            <a:fillRect/>
          </a:stretch>
        </p:blipFill>
        <p:spPr>
          <a:xfrm>
            <a:off x="4570614" y="1520370"/>
            <a:ext cx="3362325" cy="447675"/>
          </a:xfrm>
          <a:prstGeom prst="rect">
            <a:avLst/>
          </a:prstGeom>
          <a:ln>
            <a:noFill/>
          </a:ln>
          <a:effectLst>
            <a:outerShdw blurRad="292100" dist="139700" dir="2700000" algn="tl" rotWithShape="0">
              <a:srgbClr val="333333">
                <a:alpha val="65000"/>
              </a:srgbClr>
            </a:outerShdw>
          </a:effectLst>
        </p:spPr>
      </p:pic>
      <p:cxnSp>
        <p:nvCxnSpPr>
          <p:cNvPr id="16" name="Straight Connector 15">
            <a:extLst>
              <a:ext uri="{FF2B5EF4-FFF2-40B4-BE49-F238E27FC236}">
                <a16:creationId xmlns:a16="http://schemas.microsoft.com/office/drawing/2014/main" id="{694BC00D-8158-465B-B568-FFF6F4E1E121}"/>
              </a:ext>
            </a:extLst>
          </p:cNvPr>
          <p:cNvCxnSpPr/>
          <p:nvPr/>
        </p:nvCxnSpPr>
        <p:spPr>
          <a:xfrm flipV="1">
            <a:off x="3010600" y="2240733"/>
            <a:ext cx="3367780" cy="1794076"/>
          </a:xfrm>
          <a:prstGeom prst="line">
            <a:avLst/>
          </a:prstGeom>
          <a:ln w="76200">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18" name="Straight Connector 17">
            <a:extLst>
              <a:ext uri="{FF2B5EF4-FFF2-40B4-BE49-F238E27FC236}">
                <a16:creationId xmlns:a16="http://schemas.microsoft.com/office/drawing/2014/main" id="{E7CA4936-C8DA-42FD-ABA9-9FE106D6CBA1}"/>
              </a:ext>
            </a:extLst>
          </p:cNvPr>
          <p:cNvCxnSpPr/>
          <p:nvPr/>
        </p:nvCxnSpPr>
        <p:spPr>
          <a:xfrm>
            <a:off x="3130262" y="2298180"/>
            <a:ext cx="3109281" cy="166675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4FEE53-A5EB-46A8-86CC-EDFB9C8A3208}"/>
              </a:ext>
            </a:extLst>
          </p:cNvPr>
          <p:cNvCxnSpPr/>
          <p:nvPr/>
        </p:nvCxnSpPr>
        <p:spPr>
          <a:xfrm>
            <a:off x="5269117" y="1431454"/>
            <a:ext cx="1960820"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485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Цепочки вызовов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33</a:t>
            </a:fld>
            <a:endParaRPr lang="en-US" dirty="0"/>
          </a:p>
        </p:txBody>
      </p:sp>
      <p:pic>
        <p:nvPicPr>
          <p:cNvPr id="8" name="Picture 7">
            <a:extLst>
              <a:ext uri="{FF2B5EF4-FFF2-40B4-BE49-F238E27FC236}">
                <a16:creationId xmlns:a16="http://schemas.microsoft.com/office/drawing/2014/main" id="{1805687B-6882-43E7-BC2F-54F3C874660B}"/>
              </a:ext>
            </a:extLst>
          </p:cNvPr>
          <p:cNvPicPr>
            <a:picLocks noChangeAspect="1"/>
          </p:cNvPicPr>
          <p:nvPr/>
        </p:nvPicPr>
        <p:blipFill>
          <a:blip r:embed="rId4"/>
          <a:stretch>
            <a:fillRect/>
          </a:stretch>
        </p:blipFill>
        <p:spPr>
          <a:xfrm>
            <a:off x="357187" y="1016507"/>
            <a:ext cx="1485900" cy="1066800"/>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F99E37D1-7864-4D2D-9011-F6DC44B060FE}"/>
              </a:ext>
            </a:extLst>
          </p:cNvPr>
          <p:cNvPicPr>
            <a:picLocks noChangeAspect="1"/>
          </p:cNvPicPr>
          <p:nvPr/>
        </p:nvPicPr>
        <p:blipFill>
          <a:blip r:embed="rId5"/>
          <a:stretch>
            <a:fillRect/>
          </a:stretch>
        </p:blipFill>
        <p:spPr>
          <a:xfrm>
            <a:off x="324670" y="2441955"/>
            <a:ext cx="3776381" cy="2042514"/>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C7E4CC07-A51B-45E1-A9D0-7DB2E8195EC4}"/>
              </a:ext>
            </a:extLst>
          </p:cNvPr>
          <p:cNvPicPr>
            <a:picLocks noChangeAspect="1"/>
          </p:cNvPicPr>
          <p:nvPr/>
        </p:nvPicPr>
        <p:blipFill>
          <a:blip r:embed="rId6"/>
          <a:stretch>
            <a:fillRect/>
          </a:stretch>
        </p:blipFill>
        <p:spPr>
          <a:xfrm>
            <a:off x="4552130" y="1774184"/>
            <a:ext cx="4267200" cy="21907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08433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Цепочки вызовов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34</a:t>
            </a:fld>
            <a:endParaRPr lang="en-US" dirty="0"/>
          </a:p>
        </p:txBody>
      </p:sp>
      <p:pic>
        <p:nvPicPr>
          <p:cNvPr id="10" name="Picture 9">
            <a:extLst>
              <a:ext uri="{FF2B5EF4-FFF2-40B4-BE49-F238E27FC236}">
                <a16:creationId xmlns:a16="http://schemas.microsoft.com/office/drawing/2014/main" id="{4B63C020-8521-4B41-AED3-39473DB187B2}"/>
              </a:ext>
            </a:extLst>
          </p:cNvPr>
          <p:cNvPicPr>
            <a:picLocks noChangeAspect="1"/>
          </p:cNvPicPr>
          <p:nvPr/>
        </p:nvPicPr>
        <p:blipFill>
          <a:blip r:embed="rId4"/>
          <a:stretch>
            <a:fillRect/>
          </a:stretch>
        </p:blipFill>
        <p:spPr>
          <a:xfrm>
            <a:off x="2226148" y="1503271"/>
            <a:ext cx="1914525" cy="695325"/>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BD4A0126-F6AB-4854-8D72-3394B4972C4D}"/>
              </a:ext>
            </a:extLst>
          </p:cNvPr>
          <p:cNvPicPr>
            <a:picLocks noChangeAspect="1"/>
          </p:cNvPicPr>
          <p:nvPr/>
        </p:nvPicPr>
        <p:blipFill>
          <a:blip r:embed="rId5"/>
          <a:stretch>
            <a:fillRect/>
          </a:stretch>
        </p:blipFill>
        <p:spPr>
          <a:xfrm>
            <a:off x="420558" y="2426329"/>
            <a:ext cx="4077970" cy="2133577"/>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F8800F53-C6D5-45D0-AE07-2968F77D198D}"/>
              </a:ext>
            </a:extLst>
          </p:cNvPr>
          <p:cNvPicPr>
            <a:picLocks noChangeAspect="1"/>
          </p:cNvPicPr>
          <p:nvPr/>
        </p:nvPicPr>
        <p:blipFill>
          <a:blip r:embed="rId6"/>
          <a:stretch>
            <a:fillRect/>
          </a:stretch>
        </p:blipFill>
        <p:spPr>
          <a:xfrm>
            <a:off x="357187" y="806727"/>
            <a:ext cx="1263383" cy="1508164"/>
          </a:xfrm>
          <a:prstGeom prst="rect">
            <a:avLst/>
          </a:prstGeom>
        </p:spPr>
      </p:pic>
      <p:pic>
        <p:nvPicPr>
          <p:cNvPr id="11" name="Picture 10">
            <a:extLst>
              <a:ext uri="{FF2B5EF4-FFF2-40B4-BE49-F238E27FC236}">
                <a16:creationId xmlns:a16="http://schemas.microsoft.com/office/drawing/2014/main" id="{0B2E7C8A-8B5F-472B-B750-7DE43E8EEBBA}"/>
              </a:ext>
            </a:extLst>
          </p:cNvPr>
          <p:cNvPicPr>
            <a:picLocks noChangeAspect="1"/>
          </p:cNvPicPr>
          <p:nvPr/>
        </p:nvPicPr>
        <p:blipFill>
          <a:blip r:embed="rId7"/>
          <a:stretch>
            <a:fillRect/>
          </a:stretch>
        </p:blipFill>
        <p:spPr>
          <a:xfrm>
            <a:off x="4817877" y="1712102"/>
            <a:ext cx="3975139" cy="221709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34236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4261-4579-4A98-B280-5C6EB3B521C1}"/>
              </a:ext>
            </a:extLst>
          </p:cNvPr>
          <p:cNvSpPr>
            <a:spLocks noGrp="1"/>
          </p:cNvSpPr>
          <p:nvPr>
            <p:ph type="title"/>
          </p:nvPr>
        </p:nvSpPr>
        <p:spPr/>
        <p:txBody>
          <a:bodyPr/>
          <a:lstStyle/>
          <a:p>
            <a:pPr algn="ctr"/>
            <a:r>
              <a:rPr lang="ru-RU" dirty="0"/>
              <a:t>А по подробнее?</a:t>
            </a:r>
          </a:p>
        </p:txBody>
      </p:sp>
      <p:sp>
        <p:nvSpPr>
          <p:cNvPr id="3" name="Content Placeholder 2">
            <a:extLst>
              <a:ext uri="{FF2B5EF4-FFF2-40B4-BE49-F238E27FC236}">
                <a16:creationId xmlns:a16="http://schemas.microsoft.com/office/drawing/2014/main" id="{77803F6A-DB4B-4952-86AF-0D698F53D5F8}"/>
              </a:ext>
            </a:extLst>
          </p:cNvPr>
          <p:cNvSpPr>
            <a:spLocks noGrp="1"/>
          </p:cNvSpPr>
          <p:nvPr>
            <p:ph sz="quarter" idx="10"/>
          </p:nvPr>
        </p:nvSpPr>
        <p:spPr>
          <a:xfrm>
            <a:off x="357187" y="1422400"/>
            <a:ext cx="8115482" cy="3054350"/>
          </a:xfrm>
        </p:spPr>
        <p:txBody>
          <a:bodyPr/>
          <a:lstStyle/>
          <a:p>
            <a:r>
              <a:rPr lang="ru-RU" sz="1800" dirty="0">
                <a:hlinkClick r:id="rId3"/>
              </a:rPr>
              <a:t>Оператор присваивания</a:t>
            </a:r>
            <a:endParaRPr lang="ru-RU" sz="1800" dirty="0"/>
          </a:p>
          <a:p>
            <a:endParaRPr lang="ru-RU" sz="1800" dirty="0"/>
          </a:p>
          <a:p>
            <a:r>
              <a:rPr lang="ru-RU" sz="1800" dirty="0">
                <a:hlinkClick r:id="rId4"/>
              </a:rPr>
              <a:t>Арифметические операторы</a:t>
            </a:r>
            <a:endParaRPr lang="ru-RU" sz="1800" dirty="0"/>
          </a:p>
          <a:p>
            <a:endParaRPr lang="ru-RU" sz="1800" dirty="0"/>
          </a:p>
          <a:p>
            <a:r>
              <a:rPr lang="ru-RU" sz="1800" dirty="0">
                <a:hlinkClick r:id="rId5"/>
              </a:rPr>
              <a:t>Операторы сравнения</a:t>
            </a:r>
            <a:r>
              <a:rPr lang="ru-RU" sz="1800" dirty="0"/>
              <a:t> </a:t>
            </a:r>
            <a:r>
              <a:rPr lang="ru-RU" sz="1800" dirty="0">
                <a:hlinkClick r:id="rId6"/>
              </a:rPr>
              <a:t>и равенства</a:t>
            </a:r>
            <a:endParaRPr lang="ru-RU" sz="1800" dirty="0"/>
          </a:p>
          <a:p>
            <a:endParaRPr lang="ru-RU" sz="1800" dirty="0"/>
          </a:p>
          <a:p>
            <a:r>
              <a:rPr lang="ru-RU" sz="1800" dirty="0">
                <a:hlinkClick r:id="rId7"/>
              </a:rPr>
              <a:t>Логические операторы</a:t>
            </a:r>
            <a:endParaRPr lang="ru-RU" sz="1800" dirty="0"/>
          </a:p>
          <a:p>
            <a:endParaRPr lang="ru-RU" sz="1800" dirty="0"/>
          </a:p>
          <a:p>
            <a:r>
              <a:rPr lang="ru-RU" sz="1800" dirty="0">
                <a:hlinkClick r:id="rId8"/>
              </a:rPr>
              <a:t>Общие сведения</a:t>
            </a:r>
            <a:endParaRPr lang="ru-RU" sz="1800" dirty="0"/>
          </a:p>
          <a:p>
            <a:endParaRPr lang="ru-RU" sz="1800" dirty="0"/>
          </a:p>
          <a:p>
            <a:endParaRPr lang="ru-RU" sz="1800" dirty="0"/>
          </a:p>
          <a:p>
            <a:pPr marL="0" indent="0">
              <a:buNone/>
            </a:pPr>
            <a:endParaRPr lang="ru-RU" sz="1800" dirty="0"/>
          </a:p>
          <a:p>
            <a:pPr marL="0" indent="0">
              <a:buNone/>
            </a:pPr>
            <a:endParaRPr lang="ru-RU" sz="1800" dirty="0"/>
          </a:p>
          <a:p>
            <a:pPr marL="0" indent="0">
              <a:buNone/>
            </a:pPr>
            <a:br>
              <a:rPr lang="ru-RU" dirty="0"/>
            </a:br>
            <a:endParaRPr lang="ru-RU" dirty="0"/>
          </a:p>
        </p:txBody>
      </p:sp>
      <p:sp>
        <p:nvSpPr>
          <p:cNvPr id="4" name="Text Placeholder 3">
            <a:extLst>
              <a:ext uri="{FF2B5EF4-FFF2-40B4-BE49-F238E27FC236}">
                <a16:creationId xmlns:a16="http://schemas.microsoft.com/office/drawing/2014/main" id="{81FAE33C-D80D-4485-A58C-C045481E0866}"/>
              </a:ext>
            </a:extLst>
          </p:cNvPr>
          <p:cNvSpPr>
            <a:spLocks noGrp="1"/>
          </p:cNvSpPr>
          <p:nvPr>
            <p:ph type="body" sz="quarter" idx="11"/>
          </p:nvPr>
        </p:nvSpPr>
        <p:spPr/>
        <p:txBody>
          <a:bodyPr/>
          <a:lstStyle/>
          <a:p>
            <a:pPr algn="ctr"/>
            <a:r>
              <a:rPr lang="ru-RU" dirty="0"/>
              <a:t>Операторы на </a:t>
            </a:r>
            <a:r>
              <a:rPr lang="en-US" dirty="0"/>
              <a:t>MSDN</a:t>
            </a:r>
            <a:r>
              <a:rPr lang="ru-RU" dirty="0"/>
              <a:t>.</a:t>
            </a:r>
          </a:p>
        </p:txBody>
      </p:sp>
      <p:sp>
        <p:nvSpPr>
          <p:cNvPr id="5" name="Slide Number Placeholder 4">
            <a:extLst>
              <a:ext uri="{FF2B5EF4-FFF2-40B4-BE49-F238E27FC236}">
                <a16:creationId xmlns:a16="http://schemas.microsoft.com/office/drawing/2014/main" id="{048BD150-AAAF-4249-A0DC-DC3BFBF46210}"/>
              </a:ext>
            </a:extLst>
          </p:cNvPr>
          <p:cNvSpPr>
            <a:spLocks noGrp="1"/>
          </p:cNvSpPr>
          <p:nvPr>
            <p:ph type="sldNum" sz="quarter" idx="4"/>
          </p:nvPr>
        </p:nvSpPr>
        <p:spPr/>
        <p:txBody>
          <a:bodyPr/>
          <a:lstStyle/>
          <a:p>
            <a:fld id="{3A707DD9-E92B-45E8-BE0A-E6B2EDF345EB}" type="slidenum">
              <a:rPr lang="en-US" smtClean="0"/>
              <a:pPr/>
              <a:t>35</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58C96337-5B08-4381-A4E3-9F62C8160E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8" name="Picture 7" descr="A close up of a logo&#10;&#10;Description automatically generated">
            <a:extLst>
              <a:ext uri="{FF2B5EF4-FFF2-40B4-BE49-F238E27FC236}">
                <a16:creationId xmlns:a16="http://schemas.microsoft.com/office/drawing/2014/main" id="{A48F8791-64E8-4C78-80BF-94DB2A47DA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72000" y="1836758"/>
            <a:ext cx="3710500" cy="1713818"/>
          </a:xfrm>
          <a:prstGeom prst="rect">
            <a:avLst/>
          </a:prstGeom>
        </p:spPr>
      </p:pic>
    </p:spTree>
    <p:extLst>
      <p:ext uri="{BB962C8B-B14F-4D97-AF65-F5344CB8AC3E}">
        <p14:creationId xmlns:p14="http://schemas.microsoft.com/office/powerpoint/2010/main" val="2467019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Ключевые слова</a:t>
            </a:r>
            <a:r>
              <a:rPr lang="en-US" dirty="0"/>
              <a:t> (</a:t>
            </a:r>
            <a:r>
              <a:rPr lang="ru-RU" dirty="0"/>
              <a:t>комплексные операторы</a:t>
            </a:r>
            <a:r>
              <a:rPr lang="en-US" dirty="0"/>
              <a:t>)</a:t>
            </a: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36</a:t>
            </a:fld>
            <a:endParaRPr lang="en-US" dirty="0"/>
          </a:p>
        </p:txBody>
      </p:sp>
      <p:pic>
        <p:nvPicPr>
          <p:cNvPr id="6" name="Picture 5" descr="A close up of a sign&#10;&#10;Description automatically generated">
            <a:extLst>
              <a:ext uri="{FF2B5EF4-FFF2-40B4-BE49-F238E27FC236}">
                <a16:creationId xmlns:a16="http://schemas.microsoft.com/office/drawing/2014/main" id="{670FB41D-51ED-4E28-A347-C4EDA79965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577" y="1562873"/>
            <a:ext cx="7132845" cy="25011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47174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37</a:t>
            </a:fld>
            <a:endParaRPr lang="en-US" dirty="0"/>
          </a:p>
        </p:txBody>
      </p:sp>
      <p:graphicFrame>
        <p:nvGraphicFramePr>
          <p:cNvPr id="3" name="Object 2">
            <a:extLst>
              <a:ext uri="{FF2B5EF4-FFF2-40B4-BE49-F238E27FC236}">
                <a16:creationId xmlns:a16="http://schemas.microsoft.com/office/drawing/2014/main" id="{A4C3A27E-468E-4C47-8A69-8EBBAA9EDDEA}"/>
              </a:ext>
            </a:extLst>
          </p:cNvPr>
          <p:cNvGraphicFramePr>
            <a:graphicFrameLocks noChangeAspect="1"/>
          </p:cNvGraphicFramePr>
          <p:nvPr>
            <p:extLst>
              <p:ext uri="{D42A27DB-BD31-4B8C-83A1-F6EECF244321}">
                <p14:modId xmlns:p14="http://schemas.microsoft.com/office/powerpoint/2010/main" val="796457324"/>
              </p:ext>
            </p:extLst>
          </p:nvPr>
        </p:nvGraphicFramePr>
        <p:xfrm>
          <a:off x="2245488" y="1422400"/>
          <a:ext cx="4430009" cy="3064259"/>
        </p:xfrm>
        <a:graphic>
          <a:graphicData uri="http://schemas.openxmlformats.org/presentationml/2006/ole">
            <mc:AlternateContent xmlns:mc="http://schemas.openxmlformats.org/markup-compatibility/2006">
              <mc:Choice xmlns:v="urn:schemas-microsoft-com:vml" Requires="v">
                <p:oleObj spid="_x0000_s1026" name="Bitmap Image" r:id="rId5" imgW="7601040" imgH="5257800" progId="Paint.Picture">
                  <p:embed/>
                </p:oleObj>
              </mc:Choice>
              <mc:Fallback>
                <p:oleObj name="Bitmap Image" r:id="rId5" imgW="7601040" imgH="5257800" progId="Paint.Picture">
                  <p:embed/>
                  <p:pic>
                    <p:nvPicPr>
                      <p:cNvPr id="3" name="Object 2">
                        <a:extLst>
                          <a:ext uri="{FF2B5EF4-FFF2-40B4-BE49-F238E27FC236}">
                            <a16:creationId xmlns:a16="http://schemas.microsoft.com/office/drawing/2014/main" id="{A4C3A27E-468E-4C47-8A69-8EBBAA9EDDEA}"/>
                          </a:ext>
                        </a:extLst>
                      </p:cNvPr>
                      <p:cNvPicPr/>
                      <p:nvPr/>
                    </p:nvPicPr>
                    <p:blipFill>
                      <a:blip r:embed="rId6"/>
                      <a:stretch>
                        <a:fillRect/>
                      </a:stretch>
                    </p:blipFill>
                    <p:spPr>
                      <a:xfrm>
                        <a:off x="2245488" y="1422400"/>
                        <a:ext cx="4430009" cy="3064259"/>
                      </a:xfrm>
                      <a:prstGeom prst="rect">
                        <a:avLst/>
                      </a:prstGeom>
                    </p:spPr>
                  </p:pic>
                </p:oleObj>
              </mc:Fallback>
            </mc:AlternateContent>
          </a:graphicData>
        </a:graphic>
      </p:graphicFrame>
    </p:spTree>
    <p:extLst>
      <p:ext uri="{BB962C8B-B14F-4D97-AF65-F5344CB8AC3E}">
        <p14:creationId xmlns:p14="http://schemas.microsoft.com/office/powerpoint/2010/main" val="2581753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 </a:t>
            </a:r>
            <a:r>
              <a:rPr lang="en-US" dirty="0"/>
              <a:t>if else</a:t>
            </a: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38</a:t>
            </a:fld>
            <a:endParaRPr lang="en-US" dirty="0"/>
          </a:p>
        </p:txBody>
      </p:sp>
      <p:pic>
        <p:nvPicPr>
          <p:cNvPr id="6" name="Picture 5">
            <a:extLst>
              <a:ext uri="{FF2B5EF4-FFF2-40B4-BE49-F238E27FC236}">
                <a16:creationId xmlns:a16="http://schemas.microsoft.com/office/drawing/2014/main" id="{2A56CED5-1FCA-42A7-B484-932DA39AE5CF}"/>
              </a:ext>
            </a:extLst>
          </p:cNvPr>
          <p:cNvPicPr>
            <a:picLocks noChangeAspect="1"/>
          </p:cNvPicPr>
          <p:nvPr/>
        </p:nvPicPr>
        <p:blipFill>
          <a:blip r:embed="rId4"/>
          <a:stretch>
            <a:fillRect/>
          </a:stretch>
        </p:blipFill>
        <p:spPr>
          <a:xfrm>
            <a:off x="357187" y="1079500"/>
            <a:ext cx="2152650" cy="116205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857964FF-0DDF-4BB1-96C5-2AC971DAEE94}"/>
              </a:ext>
            </a:extLst>
          </p:cNvPr>
          <p:cNvPicPr>
            <a:picLocks noChangeAspect="1"/>
          </p:cNvPicPr>
          <p:nvPr/>
        </p:nvPicPr>
        <p:blipFill>
          <a:blip r:embed="rId5"/>
          <a:stretch>
            <a:fillRect/>
          </a:stretch>
        </p:blipFill>
        <p:spPr>
          <a:xfrm>
            <a:off x="2958126" y="1675259"/>
            <a:ext cx="5123348" cy="20458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16583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 </a:t>
            </a:r>
            <a:r>
              <a:rPr lang="en-US" dirty="0"/>
              <a:t>if else</a:t>
            </a: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39</a:t>
            </a:fld>
            <a:endParaRPr lang="en-US" dirty="0"/>
          </a:p>
        </p:txBody>
      </p:sp>
      <p:pic>
        <p:nvPicPr>
          <p:cNvPr id="6" name="Picture 5">
            <a:extLst>
              <a:ext uri="{FF2B5EF4-FFF2-40B4-BE49-F238E27FC236}">
                <a16:creationId xmlns:a16="http://schemas.microsoft.com/office/drawing/2014/main" id="{2A56CED5-1FCA-42A7-B484-932DA39AE5CF}"/>
              </a:ext>
            </a:extLst>
          </p:cNvPr>
          <p:cNvPicPr>
            <a:picLocks noChangeAspect="1"/>
          </p:cNvPicPr>
          <p:nvPr/>
        </p:nvPicPr>
        <p:blipFill>
          <a:blip r:embed="rId4"/>
          <a:stretch>
            <a:fillRect/>
          </a:stretch>
        </p:blipFill>
        <p:spPr>
          <a:xfrm>
            <a:off x="357187" y="1079500"/>
            <a:ext cx="2152650" cy="116205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59465FB8-3DD6-4EF6-8804-8F1AF9ED74C6}"/>
              </a:ext>
            </a:extLst>
          </p:cNvPr>
          <p:cNvPicPr>
            <a:picLocks noChangeAspect="1"/>
          </p:cNvPicPr>
          <p:nvPr/>
        </p:nvPicPr>
        <p:blipFill>
          <a:blip r:embed="rId5"/>
          <a:stretch>
            <a:fillRect/>
          </a:stretch>
        </p:blipFill>
        <p:spPr>
          <a:xfrm>
            <a:off x="2819099" y="1569290"/>
            <a:ext cx="4912560" cy="30557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27860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ru-RU" dirty="0"/>
              <a:t>А на самом деле?</a:t>
            </a:r>
            <a:endParaRPr lang="en-US" dirty="0"/>
          </a:p>
        </p:txBody>
      </p:sp>
      <p:pic>
        <p:nvPicPr>
          <p:cNvPr id="6" name="Content Placeholder 5" descr="A close up of a clock&#10;&#10;Description automatically generated">
            <a:extLst>
              <a:ext uri="{FF2B5EF4-FFF2-40B4-BE49-F238E27FC236}">
                <a16:creationId xmlns:a16="http://schemas.microsoft.com/office/drawing/2014/main" id="{5F1F9D43-3345-4219-B419-2A625B3DCDEE}"/>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636608" y="1493072"/>
            <a:ext cx="1991722" cy="29836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 Placeholder 8"/>
          <p:cNvSpPr>
            <a:spLocks noGrp="1"/>
          </p:cNvSpPr>
          <p:nvPr>
            <p:ph type="body" sz="quarter" idx="11"/>
          </p:nvPr>
        </p:nvSpPr>
        <p:spPr/>
        <p:txBody>
          <a:bodyPr/>
          <a:lstStyle/>
          <a:p>
            <a:r>
              <a:rPr lang="ru-RU" dirty="0"/>
              <a:t>Программа — описание желаемого поведения на понятном для исполнителя языке.</a:t>
            </a:r>
          </a:p>
          <a:p>
            <a:endParaRPr lang="en-US" dirty="0"/>
          </a:p>
        </p:txBody>
      </p:sp>
      <p:sp>
        <p:nvSpPr>
          <p:cNvPr id="5" name="Slide Number Placeholder 4">
            <a:extLst>
              <a:ext uri="{FF2B5EF4-FFF2-40B4-BE49-F238E27FC236}">
                <a16:creationId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4</a:t>
            </a:fld>
            <a:endParaRPr lang="en-US" dirty="0"/>
          </a:p>
        </p:txBody>
      </p:sp>
      <p:pic>
        <p:nvPicPr>
          <p:cNvPr id="8" name="Picture 7" descr="A close up of a map&#10;&#10;Description automatically generated">
            <a:extLst>
              <a:ext uri="{FF2B5EF4-FFF2-40B4-BE49-F238E27FC236}">
                <a16:creationId xmlns:a16="http://schemas.microsoft.com/office/drawing/2014/main" id="{743EC0CC-3369-4A17-9B21-B32ACCEFB7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3345" y="1493072"/>
            <a:ext cx="2643557" cy="17290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Picture 12">
            <a:extLst>
              <a:ext uri="{FF2B5EF4-FFF2-40B4-BE49-F238E27FC236}">
                <a16:creationId xmlns:a16="http://schemas.microsoft.com/office/drawing/2014/main" id="{34BE139B-23A7-4521-87A9-976E6BF183C9}"/>
              </a:ext>
            </a:extLst>
          </p:cNvPr>
          <p:cNvPicPr>
            <a:picLocks noChangeAspect="1"/>
          </p:cNvPicPr>
          <p:nvPr/>
        </p:nvPicPr>
        <p:blipFill>
          <a:blip r:embed="rId5"/>
          <a:stretch>
            <a:fillRect/>
          </a:stretch>
        </p:blipFill>
        <p:spPr>
          <a:xfrm>
            <a:off x="6041917" y="1952524"/>
            <a:ext cx="2657702" cy="19734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Picture 13">
            <a:extLst>
              <a:ext uri="{FF2B5EF4-FFF2-40B4-BE49-F238E27FC236}">
                <a16:creationId xmlns:a16="http://schemas.microsoft.com/office/drawing/2014/main" id="{76AA4242-F4D4-4472-9B05-82C56792F4DB}"/>
              </a:ext>
            </a:extLst>
          </p:cNvPr>
          <p:cNvPicPr>
            <a:picLocks noChangeAspect="1"/>
          </p:cNvPicPr>
          <p:nvPr/>
        </p:nvPicPr>
        <p:blipFill>
          <a:blip r:embed="rId6"/>
          <a:stretch>
            <a:fillRect/>
          </a:stretch>
        </p:blipFill>
        <p:spPr>
          <a:xfrm>
            <a:off x="3432699" y="3554559"/>
            <a:ext cx="1657143" cy="74285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83520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r>
              <a:rPr lang="en-US" dirty="0"/>
              <a:t> if else </a:t>
            </a:r>
            <a:r>
              <a:rPr lang="ru-RU" dirty="0"/>
              <a:t>дочерний контекст</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40</a:t>
            </a:fld>
            <a:endParaRPr lang="en-US" dirty="0"/>
          </a:p>
        </p:txBody>
      </p:sp>
      <p:pic>
        <p:nvPicPr>
          <p:cNvPr id="6" name="Picture 5">
            <a:extLst>
              <a:ext uri="{FF2B5EF4-FFF2-40B4-BE49-F238E27FC236}">
                <a16:creationId xmlns:a16="http://schemas.microsoft.com/office/drawing/2014/main" id="{2A56CED5-1FCA-42A7-B484-932DA39AE5CF}"/>
              </a:ext>
            </a:extLst>
          </p:cNvPr>
          <p:cNvPicPr>
            <a:picLocks noChangeAspect="1"/>
          </p:cNvPicPr>
          <p:nvPr/>
        </p:nvPicPr>
        <p:blipFill>
          <a:blip r:embed="rId4"/>
          <a:stretch>
            <a:fillRect/>
          </a:stretch>
        </p:blipFill>
        <p:spPr>
          <a:xfrm>
            <a:off x="357187" y="1079500"/>
            <a:ext cx="1663002" cy="897727"/>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82601848-0B8E-47B6-88F0-EB2400DCFC53}"/>
              </a:ext>
            </a:extLst>
          </p:cNvPr>
          <p:cNvPicPr>
            <a:picLocks noChangeAspect="1"/>
          </p:cNvPicPr>
          <p:nvPr/>
        </p:nvPicPr>
        <p:blipFill>
          <a:blip r:embed="rId5"/>
          <a:stretch>
            <a:fillRect/>
          </a:stretch>
        </p:blipFill>
        <p:spPr>
          <a:xfrm>
            <a:off x="2365429" y="1792586"/>
            <a:ext cx="5262600" cy="25671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61450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r>
              <a:rPr lang="en-US" dirty="0"/>
              <a:t> if else </a:t>
            </a:r>
            <a:r>
              <a:rPr lang="ru-RU" dirty="0"/>
              <a:t>дочерний контекст</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41</a:t>
            </a:fld>
            <a:endParaRPr lang="en-US" dirty="0"/>
          </a:p>
        </p:txBody>
      </p:sp>
      <p:pic>
        <p:nvPicPr>
          <p:cNvPr id="6" name="Picture 5">
            <a:extLst>
              <a:ext uri="{FF2B5EF4-FFF2-40B4-BE49-F238E27FC236}">
                <a16:creationId xmlns:a16="http://schemas.microsoft.com/office/drawing/2014/main" id="{2A56CED5-1FCA-42A7-B484-932DA39AE5CF}"/>
              </a:ext>
            </a:extLst>
          </p:cNvPr>
          <p:cNvPicPr>
            <a:picLocks noChangeAspect="1"/>
          </p:cNvPicPr>
          <p:nvPr/>
        </p:nvPicPr>
        <p:blipFill>
          <a:blip r:embed="rId4"/>
          <a:stretch>
            <a:fillRect/>
          </a:stretch>
        </p:blipFill>
        <p:spPr>
          <a:xfrm>
            <a:off x="384307" y="973536"/>
            <a:ext cx="1663002" cy="897727"/>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A5A2C46C-19C1-4180-8E86-F9005BE3E5AB}"/>
              </a:ext>
            </a:extLst>
          </p:cNvPr>
          <p:cNvPicPr>
            <a:picLocks noChangeAspect="1"/>
          </p:cNvPicPr>
          <p:nvPr/>
        </p:nvPicPr>
        <p:blipFill>
          <a:blip r:embed="rId5"/>
          <a:stretch>
            <a:fillRect/>
          </a:stretch>
        </p:blipFill>
        <p:spPr>
          <a:xfrm>
            <a:off x="2541148" y="1422399"/>
            <a:ext cx="4493394" cy="30401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30417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r>
              <a:rPr lang="ru-RU" dirty="0"/>
              <a:t>На что способно Ветвление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42</a:t>
            </a:fld>
            <a:endParaRPr lang="en-US" dirty="0"/>
          </a:p>
        </p:txBody>
      </p:sp>
      <p:pic>
        <p:nvPicPr>
          <p:cNvPr id="13" name="Picture 12">
            <a:extLst>
              <a:ext uri="{FF2B5EF4-FFF2-40B4-BE49-F238E27FC236}">
                <a16:creationId xmlns:a16="http://schemas.microsoft.com/office/drawing/2014/main" id="{03B51360-104B-433D-9006-C7C0173A4B13}"/>
              </a:ext>
            </a:extLst>
          </p:cNvPr>
          <p:cNvPicPr>
            <a:picLocks noChangeAspect="1"/>
          </p:cNvPicPr>
          <p:nvPr/>
        </p:nvPicPr>
        <p:blipFill>
          <a:blip r:embed="rId4"/>
          <a:stretch>
            <a:fillRect/>
          </a:stretch>
        </p:blipFill>
        <p:spPr>
          <a:xfrm>
            <a:off x="2724807" y="1594559"/>
            <a:ext cx="2628819" cy="3023860"/>
          </a:xfrm>
          <a:prstGeom prst="rect">
            <a:avLst/>
          </a:prstGeom>
          <a:ln>
            <a:noFill/>
          </a:ln>
          <a:effectLst>
            <a:outerShdw blurRad="190500" algn="tl" rotWithShape="0">
              <a:srgbClr val="000000">
                <a:alpha val="70000"/>
              </a:srgbClr>
            </a:outerShdw>
          </a:effectLst>
        </p:spPr>
      </p:pic>
      <p:cxnSp>
        <p:nvCxnSpPr>
          <p:cNvPr id="6" name="Straight Arrow Connector 5">
            <a:extLst>
              <a:ext uri="{FF2B5EF4-FFF2-40B4-BE49-F238E27FC236}">
                <a16:creationId xmlns:a16="http://schemas.microsoft.com/office/drawing/2014/main" id="{3176DB11-1B9F-4CDD-B168-7E6D76B15F38}"/>
              </a:ext>
            </a:extLst>
          </p:cNvPr>
          <p:cNvCxnSpPr>
            <a:cxnSpLocks/>
          </p:cNvCxnSpPr>
          <p:nvPr/>
        </p:nvCxnSpPr>
        <p:spPr>
          <a:xfrm>
            <a:off x="5050154" y="2321329"/>
            <a:ext cx="0" cy="1643605"/>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E5E4CC9-345F-4A60-8C55-13A3836759D3}"/>
              </a:ext>
            </a:extLst>
          </p:cNvPr>
          <p:cNvPicPr>
            <a:picLocks noChangeAspect="1"/>
          </p:cNvPicPr>
          <p:nvPr/>
        </p:nvPicPr>
        <p:blipFill>
          <a:blip r:embed="rId5"/>
          <a:stretch>
            <a:fillRect/>
          </a:stretch>
        </p:blipFill>
        <p:spPr>
          <a:xfrm>
            <a:off x="5844894" y="863597"/>
            <a:ext cx="2046483" cy="3763885"/>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03313388-421C-4FAD-A040-4631CB0B22F2}"/>
              </a:ext>
            </a:extLst>
          </p:cNvPr>
          <p:cNvPicPr>
            <a:picLocks noChangeAspect="1"/>
          </p:cNvPicPr>
          <p:nvPr/>
        </p:nvPicPr>
        <p:blipFill>
          <a:blip r:embed="rId6"/>
          <a:stretch>
            <a:fillRect/>
          </a:stretch>
        </p:blipFill>
        <p:spPr>
          <a:xfrm>
            <a:off x="173976" y="1594559"/>
            <a:ext cx="2157293" cy="24694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97664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r>
              <a:rPr lang="ru-RU" dirty="0"/>
              <a:t>Ветвление </a:t>
            </a:r>
            <a:r>
              <a:rPr lang="en-US" dirty="0"/>
              <a:t>switch</a:t>
            </a: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43</a:t>
            </a:fld>
            <a:endParaRPr lang="en-US" dirty="0"/>
          </a:p>
        </p:txBody>
      </p:sp>
      <p:pic>
        <p:nvPicPr>
          <p:cNvPr id="9" name="Picture 8">
            <a:extLst>
              <a:ext uri="{FF2B5EF4-FFF2-40B4-BE49-F238E27FC236}">
                <a16:creationId xmlns:a16="http://schemas.microsoft.com/office/drawing/2014/main" id="{A0EDDFE5-9562-4D1A-9390-2C7C0493EEBD}"/>
              </a:ext>
            </a:extLst>
          </p:cNvPr>
          <p:cNvPicPr>
            <a:picLocks noChangeAspect="1"/>
          </p:cNvPicPr>
          <p:nvPr/>
        </p:nvPicPr>
        <p:blipFill>
          <a:blip r:embed="rId4"/>
          <a:stretch>
            <a:fillRect/>
          </a:stretch>
        </p:blipFill>
        <p:spPr>
          <a:xfrm>
            <a:off x="357188" y="1771894"/>
            <a:ext cx="2305050" cy="409575"/>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03E3AC98-575F-46B0-9101-F58441DABC7B}"/>
              </a:ext>
            </a:extLst>
          </p:cNvPr>
          <p:cNvPicPr>
            <a:picLocks noChangeAspect="1"/>
          </p:cNvPicPr>
          <p:nvPr/>
        </p:nvPicPr>
        <p:blipFill>
          <a:blip r:embed="rId5"/>
          <a:stretch>
            <a:fillRect/>
          </a:stretch>
        </p:blipFill>
        <p:spPr>
          <a:xfrm>
            <a:off x="357187" y="2916415"/>
            <a:ext cx="2219325" cy="390525"/>
          </a:xfrm>
          <a:prstGeom prst="rect">
            <a:avLst/>
          </a:prstGeom>
          <a:ln>
            <a:noFill/>
          </a:ln>
          <a:effectLst>
            <a:outerShdw blurRad="190500" algn="tl" rotWithShape="0">
              <a:srgbClr val="000000">
                <a:alpha val="70000"/>
              </a:srgbClr>
            </a:outerShdw>
          </a:effectLst>
        </p:spPr>
      </p:pic>
      <p:pic>
        <p:nvPicPr>
          <p:cNvPr id="25" name="Picture 24">
            <a:extLst>
              <a:ext uri="{FF2B5EF4-FFF2-40B4-BE49-F238E27FC236}">
                <a16:creationId xmlns:a16="http://schemas.microsoft.com/office/drawing/2014/main" id="{E3620C9C-E3DD-43A8-A042-72DD645DE95E}"/>
              </a:ext>
            </a:extLst>
          </p:cNvPr>
          <p:cNvPicPr>
            <a:picLocks noChangeAspect="1"/>
          </p:cNvPicPr>
          <p:nvPr/>
        </p:nvPicPr>
        <p:blipFill>
          <a:blip r:embed="rId6"/>
          <a:stretch>
            <a:fillRect/>
          </a:stretch>
        </p:blipFill>
        <p:spPr>
          <a:xfrm>
            <a:off x="357187" y="4034812"/>
            <a:ext cx="2533650" cy="400050"/>
          </a:xfrm>
          <a:prstGeom prst="rect">
            <a:avLst/>
          </a:prstGeom>
          <a:ln>
            <a:noFill/>
          </a:ln>
          <a:effectLst>
            <a:outerShdw blurRad="190500" algn="tl" rotWithShape="0">
              <a:srgbClr val="000000">
                <a:alpha val="70000"/>
              </a:srgbClr>
            </a:outerShdw>
          </a:effectLst>
        </p:spPr>
      </p:pic>
      <p:pic>
        <p:nvPicPr>
          <p:cNvPr id="29" name="Picture 28">
            <a:extLst>
              <a:ext uri="{FF2B5EF4-FFF2-40B4-BE49-F238E27FC236}">
                <a16:creationId xmlns:a16="http://schemas.microsoft.com/office/drawing/2014/main" id="{121F9F1B-EEB6-4DE8-BF94-AC04CFFF020C}"/>
              </a:ext>
            </a:extLst>
          </p:cNvPr>
          <p:cNvPicPr>
            <a:picLocks noChangeAspect="1"/>
          </p:cNvPicPr>
          <p:nvPr/>
        </p:nvPicPr>
        <p:blipFill>
          <a:blip r:embed="rId7"/>
          <a:stretch>
            <a:fillRect/>
          </a:stretch>
        </p:blipFill>
        <p:spPr>
          <a:xfrm>
            <a:off x="3232087" y="830634"/>
            <a:ext cx="4648813" cy="3879902"/>
          </a:xfrm>
          <a:prstGeom prst="rect">
            <a:avLst/>
          </a:prstGeom>
          <a:ln>
            <a:noFill/>
          </a:ln>
          <a:effectLst>
            <a:outerShdw blurRad="190500" algn="tl" rotWithShape="0">
              <a:srgbClr val="000000">
                <a:alpha val="70000"/>
              </a:srgbClr>
            </a:outerShdw>
          </a:effectLst>
        </p:spPr>
      </p:pic>
      <p:cxnSp>
        <p:nvCxnSpPr>
          <p:cNvPr id="13" name="Straight Arrow Connector 12">
            <a:extLst>
              <a:ext uri="{FF2B5EF4-FFF2-40B4-BE49-F238E27FC236}">
                <a16:creationId xmlns:a16="http://schemas.microsoft.com/office/drawing/2014/main" id="{81B23C46-0F58-487E-8A49-20088CEDDBBD}"/>
              </a:ext>
            </a:extLst>
          </p:cNvPr>
          <p:cNvCxnSpPr>
            <a:cxnSpLocks/>
            <a:stCxn id="9" idx="3"/>
          </p:cNvCxnSpPr>
          <p:nvPr/>
        </p:nvCxnSpPr>
        <p:spPr>
          <a:xfrm flipV="1">
            <a:off x="2662238" y="1422400"/>
            <a:ext cx="922449" cy="5542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C260606-21B0-4702-AC04-0D4EE5D60E61}"/>
              </a:ext>
            </a:extLst>
          </p:cNvPr>
          <p:cNvCxnSpPr>
            <a:cxnSpLocks/>
            <a:stCxn id="14" idx="3"/>
          </p:cNvCxnSpPr>
          <p:nvPr/>
        </p:nvCxnSpPr>
        <p:spPr>
          <a:xfrm flipV="1">
            <a:off x="2576512" y="2440718"/>
            <a:ext cx="1008175" cy="67096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E86C217-FDA5-44A7-BB64-27019C02B241}"/>
              </a:ext>
            </a:extLst>
          </p:cNvPr>
          <p:cNvCxnSpPr>
            <a:cxnSpLocks/>
            <a:stCxn id="25" idx="3"/>
          </p:cNvCxnSpPr>
          <p:nvPr/>
        </p:nvCxnSpPr>
        <p:spPr>
          <a:xfrm flipV="1">
            <a:off x="2890837" y="3563879"/>
            <a:ext cx="693850" cy="67095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283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44</a:t>
            </a:fld>
            <a:endParaRPr lang="en-US" dirty="0"/>
          </a:p>
        </p:txBody>
      </p:sp>
      <p:sp>
        <p:nvSpPr>
          <p:cNvPr id="17" name="TextBox 16">
            <a:extLst>
              <a:ext uri="{FF2B5EF4-FFF2-40B4-BE49-F238E27FC236}">
                <a16:creationId xmlns:a16="http://schemas.microsoft.com/office/drawing/2014/main" id="{5067B8FD-19CE-4F95-AF4B-6D6FD34BA126}"/>
              </a:ext>
            </a:extLst>
          </p:cNvPr>
          <p:cNvSpPr txBox="1"/>
          <p:nvPr/>
        </p:nvSpPr>
        <p:spPr>
          <a:xfrm>
            <a:off x="4200804" y="1705145"/>
            <a:ext cx="1077363" cy="1569660"/>
          </a:xfrm>
          <a:prstGeom prst="rect">
            <a:avLst/>
          </a:prstGeom>
          <a:noFill/>
        </p:spPr>
        <p:txBody>
          <a:bodyPr wrap="square" rtlCol="0">
            <a:spAutoFit/>
          </a:bodyPr>
          <a:lstStyle/>
          <a:p>
            <a:r>
              <a:rPr lang="ru-RU" sz="9600" dirty="0">
                <a:solidFill>
                  <a:srgbClr val="0070C0"/>
                </a:solidFill>
              </a:rPr>
              <a:t>?</a:t>
            </a:r>
          </a:p>
        </p:txBody>
      </p:sp>
      <p:pic>
        <p:nvPicPr>
          <p:cNvPr id="11" name="Picture 10">
            <a:extLst>
              <a:ext uri="{FF2B5EF4-FFF2-40B4-BE49-F238E27FC236}">
                <a16:creationId xmlns:a16="http://schemas.microsoft.com/office/drawing/2014/main" id="{5032905B-2D6F-4BCA-A05B-AE1B9CB7F2F4}"/>
              </a:ext>
            </a:extLst>
          </p:cNvPr>
          <p:cNvPicPr>
            <a:picLocks noChangeAspect="1"/>
          </p:cNvPicPr>
          <p:nvPr/>
        </p:nvPicPr>
        <p:blipFill>
          <a:blip r:embed="rId4"/>
          <a:stretch>
            <a:fillRect/>
          </a:stretch>
        </p:blipFill>
        <p:spPr>
          <a:xfrm>
            <a:off x="240159" y="832919"/>
            <a:ext cx="3635038" cy="3873257"/>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D16FEA81-B632-484B-914B-0643F49646D5}"/>
              </a:ext>
            </a:extLst>
          </p:cNvPr>
          <p:cNvPicPr>
            <a:picLocks noChangeAspect="1"/>
          </p:cNvPicPr>
          <p:nvPr/>
        </p:nvPicPr>
        <p:blipFill>
          <a:blip r:embed="rId5"/>
          <a:stretch>
            <a:fillRect/>
          </a:stretch>
        </p:blipFill>
        <p:spPr>
          <a:xfrm>
            <a:off x="5165956" y="832919"/>
            <a:ext cx="3737885" cy="31095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12148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45</a:t>
            </a:fld>
            <a:endParaRPr lang="en-US" dirty="0"/>
          </a:p>
        </p:txBody>
      </p:sp>
      <p:pic>
        <p:nvPicPr>
          <p:cNvPr id="6" name="Picture 5">
            <a:extLst>
              <a:ext uri="{FF2B5EF4-FFF2-40B4-BE49-F238E27FC236}">
                <a16:creationId xmlns:a16="http://schemas.microsoft.com/office/drawing/2014/main" id="{690DF3BD-4993-437F-B22D-4F08F0540082}"/>
              </a:ext>
            </a:extLst>
          </p:cNvPr>
          <p:cNvPicPr>
            <a:picLocks noChangeAspect="1"/>
          </p:cNvPicPr>
          <p:nvPr/>
        </p:nvPicPr>
        <p:blipFill>
          <a:blip r:embed="rId4"/>
          <a:stretch>
            <a:fillRect/>
          </a:stretch>
        </p:blipFill>
        <p:spPr>
          <a:xfrm>
            <a:off x="357188" y="1511929"/>
            <a:ext cx="3757302" cy="1944127"/>
          </a:xfrm>
          <a:prstGeom prst="rect">
            <a:avLst/>
          </a:prstGeom>
          <a:ln>
            <a:noFill/>
          </a:ln>
          <a:effectLst>
            <a:outerShdw blurRad="190500" algn="tl" rotWithShape="0">
              <a:srgbClr val="000000">
                <a:alpha val="70000"/>
              </a:srgbClr>
            </a:outerShdw>
          </a:effectLst>
        </p:spPr>
      </p:pic>
      <p:cxnSp>
        <p:nvCxnSpPr>
          <p:cNvPr id="12" name="Straight Arrow Connector 11">
            <a:extLst>
              <a:ext uri="{FF2B5EF4-FFF2-40B4-BE49-F238E27FC236}">
                <a16:creationId xmlns:a16="http://schemas.microsoft.com/office/drawing/2014/main" id="{FC2040C7-9343-43BA-8310-6FBF44B2263B}"/>
              </a:ext>
            </a:extLst>
          </p:cNvPr>
          <p:cNvCxnSpPr>
            <a:cxnSpLocks/>
          </p:cNvCxnSpPr>
          <p:nvPr/>
        </p:nvCxnSpPr>
        <p:spPr>
          <a:xfrm>
            <a:off x="1025911" y="2408916"/>
            <a:ext cx="0" cy="68157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5CF86DC-63C4-450B-B4A1-DBBD32C97D49}"/>
              </a:ext>
            </a:extLst>
          </p:cNvPr>
          <p:cNvPicPr>
            <a:picLocks noChangeAspect="1"/>
          </p:cNvPicPr>
          <p:nvPr/>
        </p:nvPicPr>
        <p:blipFill>
          <a:blip r:embed="rId5"/>
          <a:stretch>
            <a:fillRect/>
          </a:stretch>
        </p:blipFill>
        <p:spPr>
          <a:xfrm>
            <a:off x="4485147" y="2484912"/>
            <a:ext cx="4369142" cy="14437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12796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Цикл</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46</a:t>
            </a:fld>
            <a:endParaRPr lang="en-US" dirty="0"/>
          </a:p>
        </p:txBody>
      </p:sp>
      <p:sp>
        <p:nvSpPr>
          <p:cNvPr id="8" name="Text Placeholder 3">
            <a:extLst>
              <a:ext uri="{FF2B5EF4-FFF2-40B4-BE49-F238E27FC236}">
                <a16:creationId xmlns:a16="http://schemas.microsoft.com/office/drawing/2014/main" id="{4144C2EE-0F95-47D9-9A4C-D325B27EF567}"/>
              </a:ext>
            </a:extLst>
          </p:cNvPr>
          <p:cNvSpPr txBox="1">
            <a:spLocks/>
          </p:cNvSpPr>
          <p:nvPr/>
        </p:nvSpPr>
        <p:spPr>
          <a:xfrm>
            <a:off x="4572001" y="1391081"/>
            <a:ext cx="3923818"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Предусловие</a:t>
            </a:r>
          </a:p>
          <a:p>
            <a:pPr algn="ctr"/>
            <a:endParaRPr lang="ru-RU" dirty="0"/>
          </a:p>
        </p:txBody>
      </p:sp>
      <p:sp>
        <p:nvSpPr>
          <p:cNvPr id="9" name="Text Placeholder 3">
            <a:extLst>
              <a:ext uri="{FF2B5EF4-FFF2-40B4-BE49-F238E27FC236}">
                <a16:creationId xmlns:a16="http://schemas.microsoft.com/office/drawing/2014/main" id="{33109E08-C04D-464F-AB72-13EA6EB3F021}"/>
              </a:ext>
            </a:extLst>
          </p:cNvPr>
          <p:cNvSpPr txBox="1">
            <a:spLocks/>
          </p:cNvSpPr>
          <p:nvPr/>
        </p:nvSpPr>
        <p:spPr>
          <a:xfrm>
            <a:off x="623407" y="1393950"/>
            <a:ext cx="3948593"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постусловие</a:t>
            </a:r>
          </a:p>
        </p:txBody>
      </p:sp>
      <p:pic>
        <p:nvPicPr>
          <p:cNvPr id="10" name="Picture 9">
            <a:extLst>
              <a:ext uri="{FF2B5EF4-FFF2-40B4-BE49-F238E27FC236}">
                <a16:creationId xmlns:a16="http://schemas.microsoft.com/office/drawing/2014/main" id="{CDE2C05B-A77E-4E7F-9A7B-9C724CCF84A1}"/>
              </a:ext>
            </a:extLst>
          </p:cNvPr>
          <p:cNvPicPr>
            <a:picLocks noChangeAspect="1"/>
          </p:cNvPicPr>
          <p:nvPr/>
        </p:nvPicPr>
        <p:blipFill>
          <a:blip r:embed="rId3"/>
          <a:stretch>
            <a:fillRect/>
          </a:stretch>
        </p:blipFill>
        <p:spPr>
          <a:xfrm>
            <a:off x="4927521" y="1754987"/>
            <a:ext cx="3733022" cy="2427484"/>
          </a:xfrm>
          <a:prstGeom prst="rect">
            <a:avLst/>
          </a:prstGeom>
        </p:spPr>
      </p:pic>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p:spPr>
      </p:pic>
      <p:pic>
        <p:nvPicPr>
          <p:cNvPr id="11" name="Picture 10">
            <a:extLst>
              <a:ext uri="{FF2B5EF4-FFF2-40B4-BE49-F238E27FC236}">
                <a16:creationId xmlns:a16="http://schemas.microsoft.com/office/drawing/2014/main" id="{B11E8F45-1F4A-432F-8B7C-285520AC4466}"/>
              </a:ext>
            </a:extLst>
          </p:cNvPr>
          <p:cNvPicPr>
            <a:picLocks noChangeAspect="1"/>
          </p:cNvPicPr>
          <p:nvPr/>
        </p:nvPicPr>
        <p:blipFill>
          <a:blip r:embed="rId5"/>
          <a:stretch>
            <a:fillRect/>
          </a:stretch>
        </p:blipFill>
        <p:spPr>
          <a:xfrm>
            <a:off x="978924" y="1733981"/>
            <a:ext cx="3237557" cy="2414789"/>
          </a:xfrm>
          <a:prstGeom prst="rect">
            <a:avLst/>
          </a:prstGeom>
        </p:spPr>
      </p:pic>
    </p:spTree>
    <p:extLst>
      <p:ext uri="{BB962C8B-B14F-4D97-AF65-F5344CB8AC3E}">
        <p14:creationId xmlns:p14="http://schemas.microsoft.com/office/powerpoint/2010/main" val="1904746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47</a:t>
            </a:fld>
            <a:endParaRPr lang="en-US" dirty="0"/>
          </a:p>
        </p:txBody>
      </p:sp>
      <p:pic>
        <p:nvPicPr>
          <p:cNvPr id="6" name="Picture 5">
            <a:extLst>
              <a:ext uri="{FF2B5EF4-FFF2-40B4-BE49-F238E27FC236}">
                <a16:creationId xmlns:a16="http://schemas.microsoft.com/office/drawing/2014/main" id="{B1967E67-BDEA-41D2-955F-4541CB44DD76}"/>
              </a:ext>
            </a:extLst>
          </p:cNvPr>
          <p:cNvPicPr>
            <a:picLocks noChangeAspect="1"/>
          </p:cNvPicPr>
          <p:nvPr/>
        </p:nvPicPr>
        <p:blipFill>
          <a:blip r:embed="rId4"/>
          <a:stretch>
            <a:fillRect/>
          </a:stretch>
        </p:blipFill>
        <p:spPr>
          <a:xfrm>
            <a:off x="177578" y="807666"/>
            <a:ext cx="1657608" cy="853875"/>
          </a:xfrm>
          <a:prstGeom prst="rect">
            <a:avLst/>
          </a:prstGeom>
          <a:ln>
            <a:noFill/>
          </a:ln>
          <a:effectLst>
            <a:outerShdw blurRad="190500" algn="tl" rotWithShape="0">
              <a:srgbClr val="000000">
                <a:alpha val="70000"/>
              </a:srgbClr>
            </a:outerShdw>
          </a:effectLst>
        </p:spPr>
      </p:pic>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Циклы</a:t>
            </a:r>
          </a:p>
        </p:txBody>
      </p:sp>
      <p:pic>
        <p:nvPicPr>
          <p:cNvPr id="16" name="Picture 15">
            <a:extLst>
              <a:ext uri="{FF2B5EF4-FFF2-40B4-BE49-F238E27FC236}">
                <a16:creationId xmlns:a16="http://schemas.microsoft.com/office/drawing/2014/main" id="{44C3F38A-DDE2-4794-9215-9CDD463785B8}"/>
              </a:ext>
            </a:extLst>
          </p:cNvPr>
          <p:cNvPicPr>
            <a:picLocks noChangeAspect="1"/>
          </p:cNvPicPr>
          <p:nvPr/>
        </p:nvPicPr>
        <p:blipFill>
          <a:blip r:embed="rId5"/>
          <a:stretch>
            <a:fillRect/>
          </a:stretch>
        </p:blipFill>
        <p:spPr>
          <a:xfrm>
            <a:off x="4953648" y="1882733"/>
            <a:ext cx="3888809" cy="2160449"/>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65CABB42-C450-4893-A333-9B2A08586919}"/>
              </a:ext>
            </a:extLst>
          </p:cNvPr>
          <p:cNvPicPr>
            <a:picLocks noChangeAspect="1"/>
          </p:cNvPicPr>
          <p:nvPr/>
        </p:nvPicPr>
        <p:blipFill>
          <a:blip r:embed="rId6"/>
          <a:stretch>
            <a:fillRect/>
          </a:stretch>
        </p:blipFill>
        <p:spPr>
          <a:xfrm>
            <a:off x="679189" y="1903551"/>
            <a:ext cx="3747961" cy="2160449"/>
          </a:xfrm>
          <a:prstGeom prst="rect">
            <a:avLst/>
          </a:prstGeom>
          <a:ln>
            <a:noFill/>
          </a:ln>
          <a:effectLst>
            <a:outerShdw blurRad="190500" algn="tl" rotWithShape="0">
              <a:srgbClr val="000000">
                <a:alpha val="70000"/>
              </a:srgbClr>
            </a:outerShdw>
          </a:effectLst>
        </p:spPr>
      </p:pic>
      <p:sp>
        <p:nvSpPr>
          <p:cNvPr id="10" name="Text Placeholder 3">
            <a:extLst>
              <a:ext uri="{FF2B5EF4-FFF2-40B4-BE49-F238E27FC236}">
                <a16:creationId xmlns:a16="http://schemas.microsoft.com/office/drawing/2014/main" id="{3D965260-2241-4E75-83E6-E7A36B574F48}"/>
              </a:ext>
            </a:extLst>
          </p:cNvPr>
          <p:cNvSpPr txBox="1">
            <a:spLocks/>
          </p:cNvSpPr>
          <p:nvPr/>
        </p:nvSpPr>
        <p:spPr>
          <a:xfrm>
            <a:off x="4572001" y="1318641"/>
            <a:ext cx="3923818"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Предусловие</a:t>
            </a:r>
          </a:p>
          <a:p>
            <a:pPr algn="ctr"/>
            <a:endParaRPr lang="ru-RU" dirty="0"/>
          </a:p>
        </p:txBody>
      </p:sp>
      <p:sp>
        <p:nvSpPr>
          <p:cNvPr id="11" name="Text Placeholder 3">
            <a:extLst>
              <a:ext uri="{FF2B5EF4-FFF2-40B4-BE49-F238E27FC236}">
                <a16:creationId xmlns:a16="http://schemas.microsoft.com/office/drawing/2014/main" id="{46EE7F67-717A-4514-9595-24ABB2C78A91}"/>
              </a:ext>
            </a:extLst>
          </p:cNvPr>
          <p:cNvSpPr txBox="1">
            <a:spLocks/>
          </p:cNvSpPr>
          <p:nvPr/>
        </p:nvSpPr>
        <p:spPr>
          <a:xfrm>
            <a:off x="623407" y="1321510"/>
            <a:ext cx="3948593"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постусловие</a:t>
            </a:r>
          </a:p>
        </p:txBody>
      </p:sp>
    </p:spTree>
    <p:extLst>
      <p:ext uri="{BB962C8B-B14F-4D97-AF65-F5344CB8AC3E}">
        <p14:creationId xmlns:p14="http://schemas.microsoft.com/office/powerpoint/2010/main" val="12603917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48</a:t>
            </a:fld>
            <a:endParaRPr lang="en-US" dirty="0"/>
          </a:p>
        </p:txBody>
      </p:sp>
      <p:pic>
        <p:nvPicPr>
          <p:cNvPr id="6" name="Picture 5">
            <a:extLst>
              <a:ext uri="{FF2B5EF4-FFF2-40B4-BE49-F238E27FC236}">
                <a16:creationId xmlns:a16="http://schemas.microsoft.com/office/drawing/2014/main" id="{B1967E67-BDEA-41D2-955F-4541CB44DD76}"/>
              </a:ext>
            </a:extLst>
          </p:cNvPr>
          <p:cNvPicPr>
            <a:picLocks noChangeAspect="1"/>
          </p:cNvPicPr>
          <p:nvPr/>
        </p:nvPicPr>
        <p:blipFill>
          <a:blip r:embed="rId4"/>
          <a:stretch>
            <a:fillRect/>
          </a:stretch>
        </p:blipFill>
        <p:spPr>
          <a:xfrm>
            <a:off x="96097" y="994641"/>
            <a:ext cx="1657608" cy="853875"/>
          </a:xfrm>
          <a:prstGeom prst="rect">
            <a:avLst/>
          </a:prstGeom>
          <a:ln>
            <a:noFill/>
          </a:ln>
          <a:effectLst>
            <a:outerShdw blurRad="190500" algn="tl" rotWithShape="0">
              <a:srgbClr val="000000">
                <a:alpha val="70000"/>
              </a:srgbClr>
            </a:outerShdw>
          </a:effectLst>
        </p:spPr>
      </p:pic>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Циклы</a:t>
            </a:r>
          </a:p>
        </p:txBody>
      </p:sp>
      <p:pic>
        <p:nvPicPr>
          <p:cNvPr id="3" name="Picture 2">
            <a:extLst>
              <a:ext uri="{FF2B5EF4-FFF2-40B4-BE49-F238E27FC236}">
                <a16:creationId xmlns:a16="http://schemas.microsoft.com/office/drawing/2014/main" id="{9F534010-1638-4661-BC81-842E0FF89133}"/>
              </a:ext>
            </a:extLst>
          </p:cNvPr>
          <p:cNvPicPr>
            <a:picLocks noChangeAspect="1"/>
          </p:cNvPicPr>
          <p:nvPr/>
        </p:nvPicPr>
        <p:blipFill>
          <a:blip r:embed="rId5"/>
          <a:stretch>
            <a:fillRect/>
          </a:stretch>
        </p:blipFill>
        <p:spPr>
          <a:xfrm>
            <a:off x="2612137" y="1507259"/>
            <a:ext cx="3919726" cy="2969047"/>
          </a:xfrm>
          <a:prstGeom prst="rect">
            <a:avLst/>
          </a:prstGeom>
        </p:spPr>
      </p:pic>
    </p:spTree>
    <p:extLst>
      <p:ext uri="{BB962C8B-B14F-4D97-AF65-F5344CB8AC3E}">
        <p14:creationId xmlns:p14="http://schemas.microsoft.com/office/powerpoint/2010/main" val="22948029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49</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Циклы: инкремент</a:t>
            </a:r>
          </a:p>
        </p:txBody>
      </p:sp>
      <p:pic>
        <p:nvPicPr>
          <p:cNvPr id="6" name="Picture 5">
            <a:extLst>
              <a:ext uri="{FF2B5EF4-FFF2-40B4-BE49-F238E27FC236}">
                <a16:creationId xmlns:a16="http://schemas.microsoft.com/office/drawing/2014/main" id="{F53B72F3-3ACF-4C5E-8ED4-BFA6DB522FAD}"/>
              </a:ext>
            </a:extLst>
          </p:cNvPr>
          <p:cNvPicPr>
            <a:picLocks noChangeAspect="1"/>
          </p:cNvPicPr>
          <p:nvPr/>
        </p:nvPicPr>
        <p:blipFill>
          <a:blip r:embed="rId4"/>
          <a:stretch>
            <a:fillRect/>
          </a:stretch>
        </p:blipFill>
        <p:spPr>
          <a:xfrm>
            <a:off x="488492" y="3734156"/>
            <a:ext cx="1866900" cy="514350"/>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EA42C8F1-6DC9-41C2-8D4C-0AFBA20DD349}"/>
              </a:ext>
            </a:extLst>
          </p:cNvPr>
          <p:cNvPicPr>
            <a:picLocks noChangeAspect="1"/>
          </p:cNvPicPr>
          <p:nvPr/>
        </p:nvPicPr>
        <p:blipFill>
          <a:blip r:embed="rId5"/>
          <a:stretch>
            <a:fillRect/>
          </a:stretch>
        </p:blipFill>
        <p:spPr>
          <a:xfrm>
            <a:off x="357187" y="972020"/>
            <a:ext cx="2152650" cy="1171575"/>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6407280A-802E-4B7B-AE2D-72D7848FD33C}"/>
              </a:ext>
            </a:extLst>
          </p:cNvPr>
          <p:cNvPicPr>
            <a:picLocks noChangeAspect="1"/>
          </p:cNvPicPr>
          <p:nvPr/>
        </p:nvPicPr>
        <p:blipFill>
          <a:blip r:embed="rId6"/>
          <a:stretch>
            <a:fillRect/>
          </a:stretch>
        </p:blipFill>
        <p:spPr>
          <a:xfrm>
            <a:off x="2991686" y="1529880"/>
            <a:ext cx="3952322" cy="2745991"/>
          </a:xfrm>
          <a:prstGeom prst="rect">
            <a:avLst/>
          </a:prstGeom>
          <a:ln>
            <a:noFill/>
          </a:ln>
          <a:effectLst>
            <a:outerShdw blurRad="190500" algn="tl" rotWithShape="0">
              <a:srgbClr val="000000">
                <a:alpha val="70000"/>
              </a:srgbClr>
            </a:outerShdw>
          </a:effectLst>
        </p:spPr>
      </p:pic>
      <p:cxnSp>
        <p:nvCxnSpPr>
          <p:cNvPr id="10" name="Straight Arrow Connector 9">
            <a:extLst>
              <a:ext uri="{FF2B5EF4-FFF2-40B4-BE49-F238E27FC236}">
                <a16:creationId xmlns:a16="http://schemas.microsoft.com/office/drawing/2014/main" id="{667A19A6-918F-44C4-8DAC-C49192508652}"/>
              </a:ext>
            </a:extLst>
          </p:cNvPr>
          <p:cNvCxnSpPr>
            <a:cxnSpLocks/>
            <a:endCxn id="6" idx="3"/>
          </p:cNvCxnSpPr>
          <p:nvPr/>
        </p:nvCxnSpPr>
        <p:spPr>
          <a:xfrm flipH="1">
            <a:off x="2355392" y="3186820"/>
            <a:ext cx="1383689" cy="80451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748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ru-RU" dirty="0"/>
              <a:t>Что внутри?</a:t>
            </a:r>
            <a:endParaRPr lang="en-US" dirty="0"/>
          </a:p>
        </p:txBody>
      </p:sp>
      <p:sp>
        <p:nvSpPr>
          <p:cNvPr id="4" name="Content Placeholder 3"/>
          <p:cNvSpPr>
            <a:spLocks noGrp="1"/>
          </p:cNvSpPr>
          <p:nvPr>
            <p:ph sz="quarter" idx="10"/>
          </p:nvPr>
        </p:nvSpPr>
        <p:spPr>
          <a:xfrm>
            <a:off x="357189" y="1422400"/>
            <a:ext cx="2733252" cy="3054350"/>
          </a:xfrm>
        </p:spPr>
        <p:txBody>
          <a:bodyPr/>
          <a:lstStyle/>
          <a:p>
            <a:r>
              <a:rPr lang="ru-RU" sz="1400" dirty="0"/>
              <a:t>Последовательное выполнение.</a:t>
            </a:r>
          </a:p>
          <a:p>
            <a:r>
              <a:rPr lang="ru-RU" sz="1400" dirty="0"/>
              <a:t>Ветвление.</a:t>
            </a:r>
          </a:p>
          <a:p>
            <a:r>
              <a:rPr lang="ru-RU" sz="1400" dirty="0"/>
              <a:t>Цикл.</a:t>
            </a:r>
          </a:p>
          <a:p>
            <a:endParaRPr lang="en-US" dirty="0"/>
          </a:p>
        </p:txBody>
      </p:sp>
      <p:sp>
        <p:nvSpPr>
          <p:cNvPr id="11" name="Text Placeholder 10"/>
          <p:cNvSpPr>
            <a:spLocks noGrp="1"/>
          </p:cNvSpPr>
          <p:nvPr>
            <p:ph type="body" sz="quarter" idx="11"/>
          </p:nvPr>
        </p:nvSpPr>
        <p:spPr>
          <a:xfrm>
            <a:off x="357189" y="1079500"/>
            <a:ext cx="3230556" cy="342900"/>
          </a:xfrm>
        </p:spPr>
        <p:txBody>
          <a:bodyPr/>
          <a:lstStyle/>
          <a:p>
            <a:pPr algn="ctr"/>
            <a:r>
              <a:rPr lang="ru-RU" dirty="0"/>
              <a:t>Все просто:</a:t>
            </a:r>
            <a:endParaRPr lang="en-US" dirty="0"/>
          </a:p>
        </p:txBody>
      </p:sp>
      <p:sp>
        <p:nvSpPr>
          <p:cNvPr id="12" name="Content Placeholder 11"/>
          <p:cNvSpPr>
            <a:spLocks noGrp="1"/>
          </p:cNvSpPr>
          <p:nvPr>
            <p:ph sz="quarter" idx="12"/>
          </p:nvPr>
        </p:nvSpPr>
        <p:spPr>
          <a:xfrm>
            <a:off x="6060703" y="1422400"/>
            <a:ext cx="2733252" cy="3054350"/>
          </a:xfrm>
        </p:spPr>
        <p:txBody>
          <a:bodyPr/>
          <a:lstStyle/>
          <a:p>
            <a:r>
              <a:rPr lang="ru-RU" dirty="0"/>
              <a:t>На деле реализация каждого из трех вышеперечисленных дествий может выполняться множеством различных способов</a:t>
            </a:r>
            <a:r>
              <a:rPr lang="en-US" dirty="0"/>
              <a:t>…</a:t>
            </a:r>
          </a:p>
          <a:p>
            <a:r>
              <a:rPr lang="ru-RU" dirty="0"/>
              <a:t>Процессы реального мира </a:t>
            </a:r>
            <a:r>
              <a:rPr lang="en-US" dirty="0"/>
              <a:t>c</a:t>
            </a:r>
            <a:r>
              <a:rPr lang="ru-RU" dirty="0"/>
              <a:t>ложны и малопонятны</a:t>
            </a:r>
            <a:r>
              <a:rPr lang="en-US" dirty="0"/>
              <a:t>…</a:t>
            </a:r>
          </a:p>
          <a:p>
            <a:r>
              <a:rPr lang="ru-RU" dirty="0"/>
              <a:t>Нам не хватает мощностей для составления полной логической модели... </a:t>
            </a:r>
          </a:p>
          <a:p>
            <a:r>
              <a:rPr lang="ru-RU" dirty="0"/>
              <a:t>Люди могут ошибаться или исходить из неверных предпосылок...</a:t>
            </a:r>
          </a:p>
          <a:p>
            <a:r>
              <a:rPr lang="ru-RU" dirty="0"/>
              <a:t>Для оптимизации выполнения программы мы жертвуем её читаемостью...</a:t>
            </a:r>
          </a:p>
          <a:p>
            <a:r>
              <a:rPr lang="ru-RU" b="1" dirty="0"/>
              <a:t>И нет им числа...</a:t>
            </a:r>
            <a:endParaRPr lang="en-US" b="1" dirty="0"/>
          </a:p>
        </p:txBody>
      </p:sp>
      <p:sp>
        <p:nvSpPr>
          <p:cNvPr id="13" name="Text Placeholder 12"/>
          <p:cNvSpPr>
            <a:spLocks noGrp="1"/>
          </p:cNvSpPr>
          <p:nvPr>
            <p:ph type="body" sz="quarter" idx="13"/>
          </p:nvPr>
        </p:nvSpPr>
        <p:spPr>
          <a:xfrm>
            <a:off x="5463251" y="1079500"/>
            <a:ext cx="3330705" cy="342900"/>
          </a:xfrm>
        </p:spPr>
        <p:txBody>
          <a:bodyPr/>
          <a:lstStyle/>
          <a:p>
            <a:pPr algn="ctr"/>
            <a:r>
              <a:rPr lang="ru-RU" dirty="0"/>
              <a:t>А вот и нет:</a:t>
            </a:r>
            <a:endParaRPr lang="en-US" dirty="0"/>
          </a:p>
        </p:txBody>
      </p:sp>
      <p:sp>
        <p:nvSpPr>
          <p:cNvPr id="5" name="Slide Number Placeholder 4">
            <a:extLst>
              <a:ext uri="{FF2B5EF4-FFF2-40B4-BE49-F238E27FC236}">
                <a16:creationId xmlns:a16="http://schemas.microsoft.com/office/drawing/2014/main" id="{E20845A9-188B-8049-BCF6-C7A00D112623}"/>
              </a:ext>
            </a:extLst>
          </p:cNvPr>
          <p:cNvSpPr>
            <a:spLocks noGrp="1"/>
          </p:cNvSpPr>
          <p:nvPr>
            <p:ph type="sldNum" sz="quarter" idx="4"/>
          </p:nvPr>
        </p:nvSpPr>
        <p:spPr/>
        <p:txBody>
          <a:bodyPr/>
          <a:lstStyle/>
          <a:p>
            <a:fld id="{3A707DD9-E92B-45E8-BE0A-E6B2EDF345EB}" type="slidenum">
              <a:rPr lang="en-US" smtClean="0"/>
              <a:pPr/>
              <a:t>5</a:t>
            </a:fld>
            <a:endParaRPr lang="en-US" dirty="0"/>
          </a:p>
        </p:txBody>
      </p:sp>
      <p:pic>
        <p:nvPicPr>
          <p:cNvPr id="6" name="Picture 5" descr="A picture containing text, book&#10;&#10;Description automatically generated">
            <a:extLst>
              <a:ext uri="{FF2B5EF4-FFF2-40B4-BE49-F238E27FC236}">
                <a16:creationId xmlns:a16="http://schemas.microsoft.com/office/drawing/2014/main" id="{58910D9F-6B3F-472C-9284-43ABD7ED6B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2591" y="1271936"/>
            <a:ext cx="2364944" cy="31161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54263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50</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Циклы: инкремент</a:t>
            </a:r>
            <a:r>
              <a:rPr lang="en-US" dirty="0"/>
              <a:t> </a:t>
            </a:r>
            <a:r>
              <a:rPr lang="ru-RU" dirty="0"/>
              <a:t>и декремент </a:t>
            </a:r>
          </a:p>
        </p:txBody>
      </p:sp>
      <p:pic>
        <p:nvPicPr>
          <p:cNvPr id="16" name="Picture 15">
            <a:extLst>
              <a:ext uri="{FF2B5EF4-FFF2-40B4-BE49-F238E27FC236}">
                <a16:creationId xmlns:a16="http://schemas.microsoft.com/office/drawing/2014/main" id="{EA42C8F1-6DC9-41C2-8D4C-0AFBA20DD349}"/>
              </a:ext>
            </a:extLst>
          </p:cNvPr>
          <p:cNvPicPr>
            <a:picLocks noChangeAspect="1"/>
          </p:cNvPicPr>
          <p:nvPr/>
        </p:nvPicPr>
        <p:blipFill>
          <a:blip r:embed="rId4"/>
          <a:stretch>
            <a:fillRect/>
          </a:stretch>
        </p:blipFill>
        <p:spPr>
          <a:xfrm>
            <a:off x="357187" y="972020"/>
            <a:ext cx="2152650" cy="1171575"/>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CB8E3CAB-0EE8-4C25-9CF0-D9D0B92E46E0}"/>
              </a:ext>
            </a:extLst>
          </p:cNvPr>
          <p:cNvPicPr>
            <a:picLocks noChangeAspect="1"/>
          </p:cNvPicPr>
          <p:nvPr/>
        </p:nvPicPr>
        <p:blipFill>
          <a:blip r:embed="rId5"/>
          <a:stretch>
            <a:fillRect/>
          </a:stretch>
        </p:blipFill>
        <p:spPr>
          <a:xfrm>
            <a:off x="357187" y="3935865"/>
            <a:ext cx="1828800" cy="504825"/>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6A3A65A3-09F9-492F-94A5-FCD88139D44D}"/>
              </a:ext>
            </a:extLst>
          </p:cNvPr>
          <p:cNvPicPr>
            <a:picLocks noChangeAspect="1"/>
          </p:cNvPicPr>
          <p:nvPr/>
        </p:nvPicPr>
        <p:blipFill>
          <a:blip r:embed="rId6"/>
          <a:stretch>
            <a:fillRect/>
          </a:stretch>
        </p:blipFill>
        <p:spPr>
          <a:xfrm>
            <a:off x="3115072" y="1557807"/>
            <a:ext cx="4363090" cy="3023386"/>
          </a:xfrm>
          <a:prstGeom prst="rect">
            <a:avLst/>
          </a:prstGeom>
          <a:ln>
            <a:noFill/>
          </a:ln>
          <a:effectLst>
            <a:outerShdw blurRad="190500" algn="tl" rotWithShape="0">
              <a:srgbClr val="000000">
                <a:alpha val="70000"/>
              </a:srgbClr>
            </a:outerShdw>
          </a:effectLst>
        </p:spPr>
      </p:pic>
      <p:cxnSp>
        <p:nvCxnSpPr>
          <p:cNvPr id="14" name="Straight Arrow Connector 13">
            <a:extLst>
              <a:ext uri="{FF2B5EF4-FFF2-40B4-BE49-F238E27FC236}">
                <a16:creationId xmlns:a16="http://schemas.microsoft.com/office/drawing/2014/main" id="{A78487C7-98CD-449B-BE5B-939A0FA7DC34}"/>
              </a:ext>
            </a:extLst>
          </p:cNvPr>
          <p:cNvCxnSpPr>
            <a:cxnSpLocks/>
          </p:cNvCxnSpPr>
          <p:nvPr/>
        </p:nvCxnSpPr>
        <p:spPr>
          <a:xfrm flipH="1">
            <a:off x="2185988" y="3402309"/>
            <a:ext cx="1743216" cy="7859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426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51</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Циклы: условие</a:t>
            </a:r>
          </a:p>
        </p:txBody>
      </p:sp>
      <p:pic>
        <p:nvPicPr>
          <p:cNvPr id="3" name="Picture 2">
            <a:extLst>
              <a:ext uri="{FF2B5EF4-FFF2-40B4-BE49-F238E27FC236}">
                <a16:creationId xmlns:a16="http://schemas.microsoft.com/office/drawing/2014/main" id="{F99148BE-0016-4582-9B00-53EBE7B9BA72}"/>
              </a:ext>
            </a:extLst>
          </p:cNvPr>
          <p:cNvPicPr>
            <a:picLocks noChangeAspect="1"/>
          </p:cNvPicPr>
          <p:nvPr/>
        </p:nvPicPr>
        <p:blipFill>
          <a:blip r:embed="rId4"/>
          <a:stretch>
            <a:fillRect/>
          </a:stretch>
        </p:blipFill>
        <p:spPr>
          <a:xfrm>
            <a:off x="585672" y="1250950"/>
            <a:ext cx="1504950" cy="88582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494C2E09-1E4B-40D8-B2F9-E0BAA012DAA1}"/>
              </a:ext>
            </a:extLst>
          </p:cNvPr>
          <p:cNvPicPr>
            <a:picLocks noChangeAspect="1"/>
          </p:cNvPicPr>
          <p:nvPr/>
        </p:nvPicPr>
        <p:blipFill>
          <a:blip r:embed="rId5"/>
          <a:stretch>
            <a:fillRect/>
          </a:stretch>
        </p:blipFill>
        <p:spPr>
          <a:xfrm>
            <a:off x="2469395" y="1466133"/>
            <a:ext cx="4205209" cy="30427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701189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52</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 </a:t>
            </a:r>
            <a:r>
              <a:rPr lang="en-US" dirty="0"/>
              <a:t>FOR</a:t>
            </a:r>
            <a:endParaRPr lang="ru-RU" dirty="0"/>
          </a:p>
        </p:txBody>
      </p:sp>
      <p:pic>
        <p:nvPicPr>
          <p:cNvPr id="3" name="Picture 2">
            <a:extLst>
              <a:ext uri="{FF2B5EF4-FFF2-40B4-BE49-F238E27FC236}">
                <a16:creationId xmlns:a16="http://schemas.microsoft.com/office/drawing/2014/main" id="{F99148BE-0016-4582-9B00-53EBE7B9BA72}"/>
              </a:ext>
            </a:extLst>
          </p:cNvPr>
          <p:cNvPicPr>
            <a:picLocks noChangeAspect="1"/>
          </p:cNvPicPr>
          <p:nvPr/>
        </p:nvPicPr>
        <p:blipFill>
          <a:blip r:embed="rId4"/>
          <a:stretch>
            <a:fillRect/>
          </a:stretch>
        </p:blipFill>
        <p:spPr>
          <a:xfrm>
            <a:off x="267814" y="1059781"/>
            <a:ext cx="1504950" cy="885825"/>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673ACC37-4DF2-457E-AA9D-06429F4C0A52}"/>
              </a:ext>
            </a:extLst>
          </p:cNvPr>
          <p:cNvPicPr>
            <a:picLocks noChangeAspect="1"/>
          </p:cNvPicPr>
          <p:nvPr/>
        </p:nvPicPr>
        <p:blipFill>
          <a:blip r:embed="rId5"/>
          <a:stretch>
            <a:fillRect/>
          </a:stretch>
        </p:blipFill>
        <p:spPr>
          <a:xfrm>
            <a:off x="312303" y="3066892"/>
            <a:ext cx="5364177" cy="159332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CABD666A-179E-4FEA-A968-11B938A74F55}"/>
              </a:ext>
            </a:extLst>
          </p:cNvPr>
          <p:cNvPicPr>
            <a:picLocks noChangeAspect="1"/>
          </p:cNvPicPr>
          <p:nvPr/>
        </p:nvPicPr>
        <p:blipFill>
          <a:blip r:embed="rId6"/>
          <a:stretch>
            <a:fillRect/>
          </a:stretch>
        </p:blipFill>
        <p:spPr>
          <a:xfrm>
            <a:off x="6569287" y="1250950"/>
            <a:ext cx="2352675" cy="1609725"/>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554091CE-941C-4D80-8612-6939AB4A19F9}"/>
              </a:ext>
            </a:extLst>
          </p:cNvPr>
          <p:cNvSpPr txBox="1"/>
          <p:nvPr/>
        </p:nvSpPr>
        <p:spPr>
          <a:xfrm>
            <a:off x="3163389" y="1422400"/>
            <a:ext cx="3745530" cy="1477328"/>
          </a:xfrm>
          <a:prstGeom prst="rect">
            <a:avLst/>
          </a:prstGeom>
          <a:noFill/>
        </p:spPr>
        <p:txBody>
          <a:bodyPr wrap="square" rtlCol="0">
            <a:spAutoFit/>
          </a:bodyPr>
          <a:lstStyle/>
          <a:p>
            <a:r>
              <a:rPr lang="ru-RU" sz="1800" dirty="0">
                <a:solidFill>
                  <a:srgbClr val="00B050"/>
                </a:solidFill>
              </a:rPr>
              <a:t>инициализация счетчика</a:t>
            </a:r>
          </a:p>
          <a:p>
            <a:endParaRPr lang="ru-RU" sz="1800" dirty="0">
              <a:solidFill>
                <a:srgbClr val="00B050"/>
              </a:solidFill>
            </a:endParaRPr>
          </a:p>
          <a:p>
            <a:endParaRPr lang="ru-RU" sz="1800" dirty="0">
              <a:solidFill>
                <a:srgbClr val="00B050"/>
              </a:solidFill>
            </a:endParaRPr>
          </a:p>
          <a:p>
            <a:r>
              <a:rPr lang="ru-RU" sz="1800" dirty="0">
                <a:solidFill>
                  <a:srgbClr val="00B050"/>
                </a:solidFill>
              </a:rPr>
              <a:t>         проверка условия</a:t>
            </a:r>
          </a:p>
          <a:p>
            <a:endParaRPr lang="ru-RU" sz="1800" dirty="0">
              <a:solidFill>
                <a:srgbClr val="00B050"/>
              </a:solidFill>
            </a:endParaRPr>
          </a:p>
        </p:txBody>
      </p:sp>
      <p:cxnSp>
        <p:nvCxnSpPr>
          <p:cNvPr id="15" name="Straight Arrow Connector 14">
            <a:extLst>
              <a:ext uri="{FF2B5EF4-FFF2-40B4-BE49-F238E27FC236}">
                <a16:creationId xmlns:a16="http://schemas.microsoft.com/office/drawing/2014/main" id="{E91B6866-EF3C-429C-B901-798FCFB00513}"/>
              </a:ext>
            </a:extLst>
          </p:cNvPr>
          <p:cNvCxnSpPr>
            <a:cxnSpLocks/>
          </p:cNvCxnSpPr>
          <p:nvPr/>
        </p:nvCxnSpPr>
        <p:spPr>
          <a:xfrm flipH="1">
            <a:off x="2126051" y="1649307"/>
            <a:ext cx="1037338" cy="159332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19B5ED7-ECA5-400C-81C6-C8FE1A870064}"/>
              </a:ext>
            </a:extLst>
          </p:cNvPr>
          <p:cNvCxnSpPr>
            <a:cxnSpLocks/>
          </p:cNvCxnSpPr>
          <p:nvPr/>
        </p:nvCxnSpPr>
        <p:spPr>
          <a:xfrm flipH="1">
            <a:off x="2972141" y="2571750"/>
            <a:ext cx="776692" cy="67087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1891C9F-8299-4C95-BBFD-08E9ACCDB36C}"/>
              </a:ext>
            </a:extLst>
          </p:cNvPr>
          <p:cNvCxnSpPr>
            <a:cxnSpLocks/>
          </p:cNvCxnSpPr>
          <p:nvPr/>
        </p:nvCxnSpPr>
        <p:spPr>
          <a:xfrm flipH="1" flipV="1">
            <a:off x="5169526" y="3242628"/>
            <a:ext cx="917855" cy="3216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281C490-FED3-48BA-BB1E-259B8C11E1B2}"/>
              </a:ext>
            </a:extLst>
          </p:cNvPr>
          <p:cNvCxnSpPr>
            <a:cxnSpLocks/>
          </p:cNvCxnSpPr>
          <p:nvPr/>
        </p:nvCxnSpPr>
        <p:spPr>
          <a:xfrm flipV="1">
            <a:off x="6672825" y="2301122"/>
            <a:ext cx="325504" cy="1042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3B2696C-EE91-4C47-9F2A-BE4BF7FB1379}"/>
              </a:ext>
            </a:extLst>
          </p:cNvPr>
          <p:cNvCxnSpPr>
            <a:cxnSpLocks/>
          </p:cNvCxnSpPr>
          <p:nvPr/>
        </p:nvCxnSpPr>
        <p:spPr>
          <a:xfrm flipV="1">
            <a:off x="5567881" y="1943101"/>
            <a:ext cx="1645327" cy="4741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BC5C362-FFF3-4DF5-A490-E0F0BA2269CB}"/>
              </a:ext>
            </a:extLst>
          </p:cNvPr>
          <p:cNvCxnSpPr>
            <a:cxnSpLocks/>
          </p:cNvCxnSpPr>
          <p:nvPr/>
        </p:nvCxnSpPr>
        <p:spPr>
          <a:xfrm flipV="1">
            <a:off x="5785164" y="1501263"/>
            <a:ext cx="932507" cy="10871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15B2CA4-13B7-41E5-A5C3-E1C02BCF3314}"/>
              </a:ext>
            </a:extLst>
          </p:cNvPr>
          <p:cNvSpPr txBox="1"/>
          <p:nvPr/>
        </p:nvSpPr>
        <p:spPr>
          <a:xfrm>
            <a:off x="6087381" y="3343863"/>
            <a:ext cx="2622053" cy="707886"/>
          </a:xfrm>
          <a:prstGeom prst="rect">
            <a:avLst/>
          </a:prstGeom>
          <a:noFill/>
        </p:spPr>
        <p:txBody>
          <a:bodyPr wrap="square" rtlCol="0">
            <a:spAutoFit/>
          </a:bodyPr>
          <a:lstStyle/>
          <a:p>
            <a:r>
              <a:rPr lang="ru-RU" sz="2000" dirty="0">
                <a:solidFill>
                  <a:srgbClr val="00B050"/>
                </a:solidFill>
              </a:rPr>
              <a:t>инкрементирование счетчика</a:t>
            </a:r>
          </a:p>
        </p:txBody>
      </p:sp>
    </p:spTree>
    <p:extLst>
      <p:ext uri="{BB962C8B-B14F-4D97-AF65-F5344CB8AC3E}">
        <p14:creationId xmlns:p14="http://schemas.microsoft.com/office/powerpoint/2010/main" val="23495975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53</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 </a:t>
            </a:r>
            <a:r>
              <a:rPr lang="en-US" dirty="0"/>
              <a:t>FOR</a:t>
            </a:r>
            <a:endParaRPr lang="ru-RU" dirty="0"/>
          </a:p>
        </p:txBody>
      </p:sp>
      <p:pic>
        <p:nvPicPr>
          <p:cNvPr id="3" name="Picture 2">
            <a:extLst>
              <a:ext uri="{FF2B5EF4-FFF2-40B4-BE49-F238E27FC236}">
                <a16:creationId xmlns:a16="http://schemas.microsoft.com/office/drawing/2014/main" id="{F99148BE-0016-4582-9B00-53EBE7B9BA72}"/>
              </a:ext>
            </a:extLst>
          </p:cNvPr>
          <p:cNvPicPr>
            <a:picLocks noChangeAspect="1"/>
          </p:cNvPicPr>
          <p:nvPr/>
        </p:nvPicPr>
        <p:blipFill>
          <a:blip r:embed="rId4"/>
          <a:stretch>
            <a:fillRect/>
          </a:stretch>
        </p:blipFill>
        <p:spPr>
          <a:xfrm>
            <a:off x="267814" y="1059781"/>
            <a:ext cx="1504950" cy="885825"/>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8365C0FD-9746-4A28-8C0C-2D2501A80A5E}"/>
              </a:ext>
            </a:extLst>
          </p:cNvPr>
          <p:cNvPicPr>
            <a:picLocks noChangeAspect="1"/>
          </p:cNvPicPr>
          <p:nvPr/>
        </p:nvPicPr>
        <p:blipFill>
          <a:blip r:embed="rId5"/>
          <a:stretch>
            <a:fillRect/>
          </a:stretch>
        </p:blipFill>
        <p:spPr>
          <a:xfrm>
            <a:off x="2169274" y="1647190"/>
            <a:ext cx="5843324" cy="23177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98427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54</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 </a:t>
            </a:r>
            <a:r>
              <a:rPr lang="en-US" dirty="0"/>
              <a:t>FOR</a:t>
            </a:r>
            <a:endParaRPr lang="ru-RU" dirty="0"/>
          </a:p>
        </p:txBody>
      </p:sp>
      <p:pic>
        <p:nvPicPr>
          <p:cNvPr id="3" name="Picture 2">
            <a:extLst>
              <a:ext uri="{FF2B5EF4-FFF2-40B4-BE49-F238E27FC236}">
                <a16:creationId xmlns:a16="http://schemas.microsoft.com/office/drawing/2014/main" id="{F99148BE-0016-4582-9B00-53EBE7B9BA72}"/>
              </a:ext>
            </a:extLst>
          </p:cNvPr>
          <p:cNvPicPr>
            <a:picLocks noChangeAspect="1"/>
          </p:cNvPicPr>
          <p:nvPr/>
        </p:nvPicPr>
        <p:blipFill>
          <a:blip r:embed="rId4"/>
          <a:stretch>
            <a:fillRect/>
          </a:stretch>
        </p:blipFill>
        <p:spPr>
          <a:xfrm>
            <a:off x="282469" y="1079500"/>
            <a:ext cx="1504950" cy="885825"/>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6826C656-0324-46EF-9273-BF9F0B72DC16}"/>
              </a:ext>
            </a:extLst>
          </p:cNvPr>
          <p:cNvPicPr>
            <a:picLocks noChangeAspect="1"/>
          </p:cNvPicPr>
          <p:nvPr/>
        </p:nvPicPr>
        <p:blipFill>
          <a:blip r:embed="rId5"/>
          <a:stretch>
            <a:fillRect/>
          </a:stretch>
        </p:blipFill>
        <p:spPr>
          <a:xfrm>
            <a:off x="2165995" y="1522412"/>
            <a:ext cx="5594928" cy="31636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685442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55</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Циклы и ветвления – это Тоже операторы</a:t>
            </a:r>
          </a:p>
        </p:txBody>
      </p:sp>
      <p:pic>
        <p:nvPicPr>
          <p:cNvPr id="11" name="Picture 10">
            <a:extLst>
              <a:ext uri="{FF2B5EF4-FFF2-40B4-BE49-F238E27FC236}">
                <a16:creationId xmlns:a16="http://schemas.microsoft.com/office/drawing/2014/main" id="{C637B196-0956-45C3-9F44-94637A2164E6}"/>
              </a:ext>
            </a:extLst>
          </p:cNvPr>
          <p:cNvPicPr>
            <a:picLocks noChangeAspect="1"/>
          </p:cNvPicPr>
          <p:nvPr/>
        </p:nvPicPr>
        <p:blipFill>
          <a:blip r:embed="rId4"/>
          <a:stretch>
            <a:fillRect/>
          </a:stretch>
        </p:blipFill>
        <p:spPr>
          <a:xfrm>
            <a:off x="389029" y="2161915"/>
            <a:ext cx="3037712" cy="2248385"/>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73BB7A58-A5B4-47F9-86E2-0B908364CC48}"/>
              </a:ext>
            </a:extLst>
          </p:cNvPr>
          <p:cNvPicPr>
            <a:picLocks noChangeAspect="1"/>
          </p:cNvPicPr>
          <p:nvPr/>
        </p:nvPicPr>
        <p:blipFill>
          <a:blip r:embed="rId5"/>
          <a:stretch>
            <a:fillRect/>
          </a:stretch>
        </p:blipFill>
        <p:spPr>
          <a:xfrm>
            <a:off x="4407794" y="1430231"/>
            <a:ext cx="3005823" cy="1918350"/>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25C2B99B-8F22-4352-AB15-649546968694}"/>
              </a:ext>
            </a:extLst>
          </p:cNvPr>
          <p:cNvPicPr>
            <a:picLocks noChangeAspect="1"/>
          </p:cNvPicPr>
          <p:nvPr/>
        </p:nvPicPr>
        <p:blipFill>
          <a:blip r:embed="rId6"/>
          <a:stretch>
            <a:fillRect/>
          </a:stretch>
        </p:blipFill>
        <p:spPr>
          <a:xfrm>
            <a:off x="3605801" y="3558009"/>
            <a:ext cx="4364035" cy="1160060"/>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8163B329-557F-4752-B095-35493117E403}"/>
              </a:ext>
            </a:extLst>
          </p:cNvPr>
          <p:cNvPicPr>
            <a:picLocks noChangeAspect="1"/>
          </p:cNvPicPr>
          <p:nvPr/>
        </p:nvPicPr>
        <p:blipFill>
          <a:blip r:embed="rId7"/>
          <a:stretch>
            <a:fillRect/>
          </a:stretch>
        </p:blipFill>
        <p:spPr>
          <a:xfrm>
            <a:off x="215908" y="1049208"/>
            <a:ext cx="1514475" cy="7429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185561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56</a:t>
            </a:fld>
            <a:endParaRPr lang="en-US" dirty="0"/>
          </a:p>
        </p:txBody>
      </p:sp>
      <p:pic>
        <p:nvPicPr>
          <p:cNvPr id="4" name="Picture 3">
            <a:extLst>
              <a:ext uri="{FF2B5EF4-FFF2-40B4-BE49-F238E27FC236}">
                <a16:creationId xmlns:a16="http://schemas.microsoft.com/office/drawing/2014/main" id="{2E23F7BE-FC8D-4938-A647-2E7832A899AC}"/>
              </a:ext>
            </a:extLst>
          </p:cNvPr>
          <p:cNvPicPr>
            <a:picLocks noChangeAspect="1"/>
          </p:cNvPicPr>
          <p:nvPr/>
        </p:nvPicPr>
        <p:blipFill>
          <a:blip r:embed="rId4"/>
          <a:stretch>
            <a:fillRect/>
          </a:stretch>
        </p:blipFill>
        <p:spPr>
          <a:xfrm>
            <a:off x="2024062" y="1195250"/>
            <a:ext cx="5095875" cy="3543300"/>
          </a:xfrm>
          <a:prstGeom prst="rect">
            <a:avLst/>
          </a:prstGeom>
        </p:spPr>
      </p:pic>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spTree>
    <p:extLst>
      <p:ext uri="{BB962C8B-B14F-4D97-AF65-F5344CB8AC3E}">
        <p14:creationId xmlns:p14="http://schemas.microsoft.com/office/powerpoint/2010/main" val="3607924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57</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pic>
        <p:nvPicPr>
          <p:cNvPr id="4" name="Picture 3">
            <a:extLst>
              <a:ext uri="{FF2B5EF4-FFF2-40B4-BE49-F238E27FC236}">
                <a16:creationId xmlns:a16="http://schemas.microsoft.com/office/drawing/2014/main" id="{17678A8A-BE80-4E3C-8C72-BA81D7E9C71B}"/>
              </a:ext>
            </a:extLst>
          </p:cNvPr>
          <p:cNvPicPr>
            <a:picLocks noChangeAspect="1"/>
          </p:cNvPicPr>
          <p:nvPr/>
        </p:nvPicPr>
        <p:blipFill>
          <a:blip r:embed="rId4"/>
          <a:stretch>
            <a:fillRect/>
          </a:stretch>
        </p:blipFill>
        <p:spPr>
          <a:xfrm>
            <a:off x="552751" y="1495425"/>
            <a:ext cx="3362325" cy="107632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11666353-CED3-4F4F-914D-A882531FDAEC}"/>
              </a:ext>
            </a:extLst>
          </p:cNvPr>
          <p:cNvPicPr>
            <a:picLocks noChangeAspect="1"/>
          </p:cNvPicPr>
          <p:nvPr/>
        </p:nvPicPr>
        <p:blipFill>
          <a:blip r:embed="rId5"/>
          <a:stretch>
            <a:fillRect/>
          </a:stretch>
        </p:blipFill>
        <p:spPr>
          <a:xfrm>
            <a:off x="4299652" y="1555109"/>
            <a:ext cx="3800475" cy="2409825"/>
          </a:xfrm>
          <a:prstGeom prst="rect">
            <a:avLst/>
          </a:prstGeom>
          <a:ln>
            <a:noFill/>
          </a:ln>
          <a:effectLst>
            <a:outerShdw blurRad="190500" algn="tl" rotWithShape="0">
              <a:srgbClr val="000000">
                <a:alpha val="70000"/>
              </a:srgbClr>
            </a:outerShdw>
          </a:effectLst>
        </p:spPr>
      </p:pic>
      <p:cxnSp>
        <p:nvCxnSpPr>
          <p:cNvPr id="8" name="Straight Arrow Connector 7">
            <a:extLst>
              <a:ext uri="{FF2B5EF4-FFF2-40B4-BE49-F238E27FC236}">
                <a16:creationId xmlns:a16="http://schemas.microsoft.com/office/drawing/2014/main" id="{83F30021-74CB-41D2-BB1A-A168FD991662}"/>
              </a:ext>
            </a:extLst>
          </p:cNvPr>
          <p:cNvCxnSpPr/>
          <p:nvPr/>
        </p:nvCxnSpPr>
        <p:spPr>
          <a:xfrm>
            <a:off x="3467477" y="1837853"/>
            <a:ext cx="1484769" cy="72428"/>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940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58</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pic>
        <p:nvPicPr>
          <p:cNvPr id="3" name="Picture 2">
            <a:extLst>
              <a:ext uri="{FF2B5EF4-FFF2-40B4-BE49-F238E27FC236}">
                <a16:creationId xmlns:a16="http://schemas.microsoft.com/office/drawing/2014/main" id="{36A54A1C-69B1-4360-90AA-124F6F4E97D5}"/>
              </a:ext>
            </a:extLst>
          </p:cNvPr>
          <p:cNvPicPr>
            <a:picLocks noChangeAspect="1"/>
          </p:cNvPicPr>
          <p:nvPr/>
        </p:nvPicPr>
        <p:blipFill>
          <a:blip r:embed="rId4"/>
          <a:stretch>
            <a:fillRect/>
          </a:stretch>
        </p:blipFill>
        <p:spPr>
          <a:xfrm>
            <a:off x="289275" y="1484507"/>
            <a:ext cx="5619750" cy="514350"/>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EC0D5535-17A3-49DD-A52A-94740FC183B9}"/>
              </a:ext>
            </a:extLst>
          </p:cNvPr>
          <p:cNvPicPr>
            <a:picLocks noChangeAspect="1"/>
          </p:cNvPicPr>
          <p:nvPr/>
        </p:nvPicPr>
        <p:blipFill>
          <a:blip r:embed="rId5"/>
          <a:stretch>
            <a:fillRect/>
          </a:stretch>
        </p:blipFill>
        <p:spPr>
          <a:xfrm>
            <a:off x="1494829" y="2225676"/>
            <a:ext cx="6176697" cy="2174308"/>
          </a:xfrm>
          <a:prstGeom prst="rect">
            <a:avLst/>
          </a:prstGeom>
          <a:ln>
            <a:noFill/>
          </a:ln>
          <a:effectLst>
            <a:outerShdw blurRad="190500" algn="tl" rotWithShape="0">
              <a:srgbClr val="000000">
                <a:alpha val="70000"/>
              </a:srgbClr>
            </a:outerShdw>
          </a:effectLst>
        </p:spPr>
      </p:pic>
      <p:sp>
        <p:nvSpPr>
          <p:cNvPr id="6" name="Oval 5">
            <a:extLst>
              <a:ext uri="{FF2B5EF4-FFF2-40B4-BE49-F238E27FC236}">
                <a16:creationId xmlns:a16="http://schemas.microsoft.com/office/drawing/2014/main" id="{6CA051AE-4A0A-4378-820C-4BBDA9D0E89F}"/>
              </a:ext>
            </a:extLst>
          </p:cNvPr>
          <p:cNvSpPr/>
          <p:nvPr/>
        </p:nvSpPr>
        <p:spPr>
          <a:xfrm>
            <a:off x="157399" y="1422400"/>
            <a:ext cx="901856" cy="5491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1" name="Straight Arrow Connector 10">
            <a:extLst>
              <a:ext uri="{FF2B5EF4-FFF2-40B4-BE49-F238E27FC236}">
                <a16:creationId xmlns:a16="http://schemas.microsoft.com/office/drawing/2014/main" id="{C5B19839-A3F9-417B-926F-7042D809EDEA}"/>
              </a:ext>
            </a:extLst>
          </p:cNvPr>
          <p:cNvCxnSpPr>
            <a:cxnSpLocks/>
            <a:stCxn id="6" idx="5"/>
          </p:cNvCxnSpPr>
          <p:nvPr/>
        </p:nvCxnSpPr>
        <p:spPr>
          <a:xfrm>
            <a:off x="927181" y="1891127"/>
            <a:ext cx="1182276" cy="4233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87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59</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pic>
        <p:nvPicPr>
          <p:cNvPr id="8" name="Picture 7">
            <a:extLst>
              <a:ext uri="{FF2B5EF4-FFF2-40B4-BE49-F238E27FC236}">
                <a16:creationId xmlns:a16="http://schemas.microsoft.com/office/drawing/2014/main" id="{ADBD2D57-58B9-41E7-AF16-6535CA917889}"/>
              </a:ext>
            </a:extLst>
          </p:cNvPr>
          <p:cNvPicPr>
            <a:picLocks noChangeAspect="1"/>
          </p:cNvPicPr>
          <p:nvPr/>
        </p:nvPicPr>
        <p:blipFill>
          <a:blip r:embed="rId4"/>
          <a:stretch>
            <a:fillRect/>
          </a:stretch>
        </p:blipFill>
        <p:spPr>
          <a:xfrm>
            <a:off x="624689" y="1530927"/>
            <a:ext cx="5450186" cy="2451444"/>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15CAACD8-6DE1-4F37-81A6-B7C68FA501C0}"/>
              </a:ext>
            </a:extLst>
          </p:cNvPr>
          <p:cNvPicPr>
            <a:picLocks noChangeAspect="1"/>
          </p:cNvPicPr>
          <p:nvPr/>
        </p:nvPicPr>
        <p:blipFill>
          <a:blip r:embed="rId5"/>
          <a:stretch>
            <a:fillRect/>
          </a:stretch>
        </p:blipFill>
        <p:spPr>
          <a:xfrm>
            <a:off x="2358900" y="4183609"/>
            <a:ext cx="4248150" cy="460737"/>
          </a:xfrm>
          <a:prstGeom prst="rect">
            <a:avLst/>
          </a:prstGeom>
          <a:ln>
            <a:noFill/>
          </a:ln>
          <a:effectLst>
            <a:outerShdw blurRad="190500" algn="tl" rotWithShape="0">
              <a:srgbClr val="000000">
                <a:alpha val="70000"/>
              </a:srgbClr>
            </a:outerShdw>
          </a:effectLst>
        </p:spPr>
      </p:pic>
      <p:cxnSp>
        <p:nvCxnSpPr>
          <p:cNvPr id="11" name="Straight Arrow Connector 10">
            <a:extLst>
              <a:ext uri="{FF2B5EF4-FFF2-40B4-BE49-F238E27FC236}">
                <a16:creationId xmlns:a16="http://schemas.microsoft.com/office/drawing/2014/main" id="{C5B19839-A3F9-417B-926F-7042D809EDEA}"/>
              </a:ext>
            </a:extLst>
          </p:cNvPr>
          <p:cNvCxnSpPr>
            <a:cxnSpLocks/>
          </p:cNvCxnSpPr>
          <p:nvPr/>
        </p:nvCxnSpPr>
        <p:spPr>
          <a:xfrm>
            <a:off x="1493822" y="2082297"/>
            <a:ext cx="1050203" cy="23448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614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4261-4579-4A98-B280-5C6EB3B521C1}"/>
              </a:ext>
            </a:extLst>
          </p:cNvPr>
          <p:cNvSpPr>
            <a:spLocks noGrp="1"/>
          </p:cNvSpPr>
          <p:nvPr>
            <p:ph type="title"/>
          </p:nvPr>
        </p:nvSpPr>
        <p:spPr/>
        <p:txBody>
          <a:bodyPr/>
          <a:lstStyle/>
          <a:p>
            <a:pPr algn="ctr"/>
            <a:r>
              <a:rPr lang="ru-RU" dirty="0"/>
              <a:t>Что делать?</a:t>
            </a:r>
          </a:p>
        </p:txBody>
      </p:sp>
      <p:sp>
        <p:nvSpPr>
          <p:cNvPr id="3" name="Content Placeholder 2">
            <a:extLst>
              <a:ext uri="{FF2B5EF4-FFF2-40B4-BE49-F238E27FC236}">
                <a16:creationId xmlns:a16="http://schemas.microsoft.com/office/drawing/2014/main" id="{77803F6A-DB4B-4952-86AF-0D698F53D5F8}"/>
              </a:ext>
            </a:extLst>
          </p:cNvPr>
          <p:cNvSpPr>
            <a:spLocks noGrp="1"/>
          </p:cNvSpPr>
          <p:nvPr>
            <p:ph sz="quarter" idx="10"/>
          </p:nvPr>
        </p:nvSpPr>
        <p:spPr/>
        <p:txBody>
          <a:bodyPr/>
          <a:lstStyle/>
          <a:p>
            <a:endParaRPr lang="ru-RU" sz="1800" dirty="0"/>
          </a:p>
          <a:p>
            <a:r>
              <a:rPr lang="ru-RU" sz="1800" dirty="0"/>
              <a:t>Абстракция </a:t>
            </a:r>
          </a:p>
          <a:p>
            <a:endParaRPr lang="ru-RU" sz="1800" dirty="0"/>
          </a:p>
          <a:p>
            <a:r>
              <a:rPr lang="ru-RU" sz="1800" dirty="0"/>
              <a:t>Архитектура </a:t>
            </a:r>
          </a:p>
          <a:p>
            <a:endParaRPr lang="ru-RU" sz="1800" dirty="0"/>
          </a:p>
          <a:p>
            <a:r>
              <a:rPr lang="ru-RU" sz="1800" dirty="0"/>
              <a:t>Следование парадигмам</a:t>
            </a:r>
          </a:p>
          <a:p>
            <a:endParaRPr lang="ru-RU" sz="1800" dirty="0"/>
          </a:p>
          <a:p>
            <a:r>
              <a:rPr lang="ru-RU" sz="1800" dirty="0"/>
              <a:t>Кроссплатформенность </a:t>
            </a:r>
          </a:p>
          <a:p>
            <a:endParaRPr lang="ru-RU" sz="1800" dirty="0"/>
          </a:p>
          <a:p>
            <a:r>
              <a:rPr lang="ru-RU" sz="1800" dirty="0"/>
              <a:t>Среда разработки</a:t>
            </a:r>
            <a:br>
              <a:rPr lang="ru-RU" dirty="0"/>
            </a:br>
            <a:endParaRPr lang="ru-RU" dirty="0"/>
          </a:p>
        </p:txBody>
      </p:sp>
      <p:sp>
        <p:nvSpPr>
          <p:cNvPr id="4" name="Text Placeholder 3">
            <a:extLst>
              <a:ext uri="{FF2B5EF4-FFF2-40B4-BE49-F238E27FC236}">
                <a16:creationId xmlns:a16="http://schemas.microsoft.com/office/drawing/2014/main" id="{81FAE33C-D80D-4485-A58C-C045481E0866}"/>
              </a:ext>
            </a:extLst>
          </p:cNvPr>
          <p:cNvSpPr>
            <a:spLocks noGrp="1"/>
          </p:cNvSpPr>
          <p:nvPr>
            <p:ph type="body" sz="quarter" idx="11"/>
          </p:nvPr>
        </p:nvSpPr>
        <p:spPr/>
        <p:txBody>
          <a:bodyPr/>
          <a:lstStyle/>
          <a:p>
            <a:pPr algn="ctr"/>
            <a:r>
              <a:rPr lang="ru-RU" dirty="0"/>
              <a:t>Применять Правильные инструменты.</a:t>
            </a:r>
          </a:p>
        </p:txBody>
      </p:sp>
      <p:sp>
        <p:nvSpPr>
          <p:cNvPr id="5" name="Slide Number Placeholder 4">
            <a:extLst>
              <a:ext uri="{FF2B5EF4-FFF2-40B4-BE49-F238E27FC236}">
                <a16:creationId xmlns:a16="http://schemas.microsoft.com/office/drawing/2014/main" id="{048BD150-AAAF-4249-A0DC-DC3BFBF46210}"/>
              </a:ext>
            </a:extLst>
          </p:cNvPr>
          <p:cNvSpPr>
            <a:spLocks noGrp="1"/>
          </p:cNvSpPr>
          <p:nvPr>
            <p:ph type="sldNum" sz="quarter" idx="4"/>
          </p:nvPr>
        </p:nvSpPr>
        <p:spPr/>
        <p:txBody>
          <a:bodyPr/>
          <a:lstStyle/>
          <a:p>
            <a:fld id="{3A707DD9-E92B-45E8-BE0A-E6B2EDF345EB}" type="slidenum">
              <a:rPr lang="en-US" smtClean="0"/>
              <a:pPr/>
              <a:t>6</a:t>
            </a:fld>
            <a:endParaRPr lang="en-US" dirty="0"/>
          </a:p>
        </p:txBody>
      </p:sp>
      <p:pic>
        <p:nvPicPr>
          <p:cNvPr id="7" name="Picture 6" descr="A close up of a logo&#10;&#10;Description automatically generated">
            <a:extLst>
              <a:ext uri="{FF2B5EF4-FFF2-40B4-BE49-F238E27FC236}">
                <a16:creationId xmlns:a16="http://schemas.microsoft.com/office/drawing/2014/main" id="{1DD8E872-14E1-40AD-974B-BAD35CC0E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440" y="981759"/>
            <a:ext cx="2739342" cy="2739342"/>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6805680C-F1B6-446E-81C4-F63F203E8F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8645" y="3056269"/>
            <a:ext cx="1525145" cy="1525145"/>
          </a:xfrm>
          <a:prstGeom prst="rect">
            <a:avLst/>
          </a:prstGeom>
        </p:spPr>
      </p:pic>
      <p:pic>
        <p:nvPicPr>
          <p:cNvPr id="11" name="Picture 10" descr="A close up of a sign&#10;&#10;Description automatically generated">
            <a:extLst>
              <a:ext uri="{FF2B5EF4-FFF2-40B4-BE49-F238E27FC236}">
                <a16:creationId xmlns:a16="http://schemas.microsoft.com/office/drawing/2014/main" id="{C2BABC07-FE68-499A-A526-A9B33A5295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3184" y="1933478"/>
            <a:ext cx="2368864" cy="1178510"/>
          </a:xfrm>
          <a:prstGeom prst="rect">
            <a:avLst/>
          </a:prstGeom>
        </p:spPr>
      </p:pic>
    </p:spTree>
    <p:extLst>
      <p:ext uri="{BB962C8B-B14F-4D97-AF65-F5344CB8AC3E}">
        <p14:creationId xmlns:p14="http://schemas.microsoft.com/office/powerpoint/2010/main" val="29066287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60</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pic>
        <p:nvPicPr>
          <p:cNvPr id="8" name="Content Placeholder 6" descr="A close up of a sign&#10;&#10;Description automatically generated">
            <a:extLst>
              <a:ext uri="{FF2B5EF4-FFF2-40B4-BE49-F238E27FC236}">
                <a16:creationId xmlns:a16="http://schemas.microsoft.com/office/drawing/2014/main" id="{FF635F42-E382-4952-A507-3F36806E03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6" name="Picture 5">
            <a:extLst>
              <a:ext uri="{FF2B5EF4-FFF2-40B4-BE49-F238E27FC236}">
                <a16:creationId xmlns:a16="http://schemas.microsoft.com/office/drawing/2014/main" id="{B10D7D51-43E4-4CBD-8E54-73081DB5C948}"/>
              </a:ext>
            </a:extLst>
          </p:cNvPr>
          <p:cNvPicPr>
            <a:picLocks noChangeAspect="1"/>
          </p:cNvPicPr>
          <p:nvPr/>
        </p:nvPicPr>
        <p:blipFill>
          <a:blip r:embed="rId5"/>
          <a:stretch>
            <a:fillRect/>
          </a:stretch>
        </p:blipFill>
        <p:spPr>
          <a:xfrm>
            <a:off x="804925" y="1430231"/>
            <a:ext cx="7696200" cy="2447925"/>
          </a:xfrm>
          <a:prstGeom prst="rect">
            <a:avLst/>
          </a:prstGeom>
          <a:ln>
            <a:noFill/>
          </a:ln>
          <a:effectLst>
            <a:outerShdw blurRad="190500" algn="tl" rotWithShape="0">
              <a:srgbClr val="000000">
                <a:alpha val="70000"/>
              </a:srgbClr>
            </a:outerShdw>
          </a:effectLst>
        </p:spPr>
      </p:pic>
      <p:cxnSp>
        <p:nvCxnSpPr>
          <p:cNvPr id="10" name="Straight Arrow Connector 9">
            <a:extLst>
              <a:ext uri="{FF2B5EF4-FFF2-40B4-BE49-F238E27FC236}">
                <a16:creationId xmlns:a16="http://schemas.microsoft.com/office/drawing/2014/main" id="{5D3B14E8-8471-495D-A0C1-E263EA1F0910}"/>
              </a:ext>
            </a:extLst>
          </p:cNvPr>
          <p:cNvCxnSpPr>
            <a:cxnSpLocks/>
            <a:stCxn id="18" idx="0"/>
          </p:cNvCxnSpPr>
          <p:nvPr/>
        </p:nvCxnSpPr>
        <p:spPr>
          <a:xfrm flipV="1">
            <a:off x="1228846" y="3715475"/>
            <a:ext cx="380035" cy="68652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59A238A-25CA-40D9-8537-13BD404AAAF8}"/>
              </a:ext>
            </a:extLst>
          </p:cNvPr>
          <p:cNvCxnSpPr>
            <a:cxnSpLocks/>
            <a:stCxn id="22" idx="1"/>
          </p:cNvCxnSpPr>
          <p:nvPr/>
        </p:nvCxnSpPr>
        <p:spPr>
          <a:xfrm flipH="1" flipV="1">
            <a:off x="2338088" y="3715474"/>
            <a:ext cx="887388" cy="5833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86EFE17-13AF-4883-8EF9-8321C2B36A87}"/>
              </a:ext>
            </a:extLst>
          </p:cNvPr>
          <p:cNvCxnSpPr/>
          <p:nvPr/>
        </p:nvCxnSpPr>
        <p:spPr>
          <a:xfrm flipH="1" flipV="1">
            <a:off x="1956122" y="3715473"/>
            <a:ext cx="150470" cy="67639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A6C36EF-8810-4EC3-BBFA-59FAF4872596}"/>
              </a:ext>
            </a:extLst>
          </p:cNvPr>
          <p:cNvSpPr txBox="1"/>
          <p:nvPr/>
        </p:nvSpPr>
        <p:spPr>
          <a:xfrm>
            <a:off x="625032" y="4402001"/>
            <a:ext cx="1207627" cy="400110"/>
          </a:xfrm>
          <a:prstGeom prst="rect">
            <a:avLst/>
          </a:prstGeom>
          <a:noFill/>
        </p:spPr>
        <p:txBody>
          <a:bodyPr wrap="square" rtlCol="0">
            <a:spAutoFit/>
          </a:bodyPr>
          <a:lstStyle/>
          <a:p>
            <a:r>
              <a:rPr lang="ru-RU" sz="2000" dirty="0">
                <a:solidFill>
                  <a:srgbClr val="7030A0"/>
                </a:solidFill>
              </a:rPr>
              <a:t>методы</a:t>
            </a:r>
          </a:p>
        </p:txBody>
      </p:sp>
      <p:sp>
        <p:nvSpPr>
          <p:cNvPr id="20" name="TextBox 19">
            <a:extLst>
              <a:ext uri="{FF2B5EF4-FFF2-40B4-BE49-F238E27FC236}">
                <a16:creationId xmlns:a16="http://schemas.microsoft.com/office/drawing/2014/main" id="{E30748E9-A786-42D7-A829-1F707256A7A5}"/>
              </a:ext>
            </a:extLst>
          </p:cNvPr>
          <p:cNvSpPr txBox="1"/>
          <p:nvPr/>
        </p:nvSpPr>
        <p:spPr>
          <a:xfrm>
            <a:off x="2032802" y="4402001"/>
            <a:ext cx="1219202" cy="400110"/>
          </a:xfrm>
          <a:prstGeom prst="rect">
            <a:avLst/>
          </a:prstGeom>
          <a:noFill/>
        </p:spPr>
        <p:txBody>
          <a:bodyPr wrap="square" rtlCol="0">
            <a:spAutoFit/>
          </a:bodyPr>
          <a:lstStyle/>
          <a:p>
            <a:r>
              <a:rPr lang="ru-RU" sz="2000" dirty="0">
                <a:solidFill>
                  <a:schemeClr val="bg2">
                    <a:lumMod val="50000"/>
                  </a:schemeClr>
                </a:solidFill>
              </a:rPr>
              <a:t>свойства</a:t>
            </a:r>
          </a:p>
        </p:txBody>
      </p:sp>
      <p:sp>
        <p:nvSpPr>
          <p:cNvPr id="22" name="TextBox 21">
            <a:extLst>
              <a:ext uri="{FF2B5EF4-FFF2-40B4-BE49-F238E27FC236}">
                <a16:creationId xmlns:a16="http://schemas.microsoft.com/office/drawing/2014/main" id="{E899E99D-9F4A-4491-AD19-74B8FC5F35D0}"/>
              </a:ext>
            </a:extLst>
          </p:cNvPr>
          <p:cNvSpPr txBox="1"/>
          <p:nvPr/>
        </p:nvSpPr>
        <p:spPr>
          <a:xfrm>
            <a:off x="3225476" y="4098725"/>
            <a:ext cx="1890533" cy="400110"/>
          </a:xfrm>
          <a:prstGeom prst="rect">
            <a:avLst/>
          </a:prstGeom>
          <a:noFill/>
        </p:spPr>
        <p:txBody>
          <a:bodyPr wrap="square" rtlCol="0">
            <a:spAutoFit/>
          </a:bodyPr>
          <a:lstStyle/>
          <a:p>
            <a:r>
              <a:rPr lang="ru-RU" sz="2000" dirty="0">
                <a:solidFill>
                  <a:srgbClr val="FFC000"/>
                </a:solidFill>
              </a:rPr>
              <a:t>события</a:t>
            </a:r>
          </a:p>
        </p:txBody>
      </p:sp>
    </p:spTree>
    <p:extLst>
      <p:ext uri="{BB962C8B-B14F-4D97-AF65-F5344CB8AC3E}">
        <p14:creationId xmlns:p14="http://schemas.microsoft.com/office/powerpoint/2010/main" val="40065421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61</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pic>
        <p:nvPicPr>
          <p:cNvPr id="8" name="Content Placeholder 6" descr="A close up of a sign&#10;&#10;Description automatically generated">
            <a:extLst>
              <a:ext uri="{FF2B5EF4-FFF2-40B4-BE49-F238E27FC236}">
                <a16:creationId xmlns:a16="http://schemas.microsoft.com/office/drawing/2014/main" id="{FF635F42-E382-4952-A507-3F36806E03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1" name="Picture 10">
            <a:extLst>
              <a:ext uri="{FF2B5EF4-FFF2-40B4-BE49-F238E27FC236}">
                <a16:creationId xmlns:a16="http://schemas.microsoft.com/office/drawing/2014/main" id="{F3502547-D22A-4672-8052-783EA7416BD4}"/>
              </a:ext>
            </a:extLst>
          </p:cNvPr>
          <p:cNvPicPr>
            <a:picLocks noChangeAspect="1"/>
          </p:cNvPicPr>
          <p:nvPr/>
        </p:nvPicPr>
        <p:blipFill>
          <a:blip r:embed="rId5"/>
          <a:stretch>
            <a:fillRect/>
          </a:stretch>
        </p:blipFill>
        <p:spPr>
          <a:xfrm>
            <a:off x="556787" y="1520414"/>
            <a:ext cx="6839247" cy="1109806"/>
          </a:xfrm>
          <a:prstGeom prst="rect">
            <a:avLst/>
          </a:prstGeom>
          <a:ln>
            <a:noFill/>
          </a:ln>
          <a:effectLst>
            <a:outerShdw blurRad="190500" algn="tl" rotWithShape="0">
              <a:srgbClr val="000000">
                <a:alpha val="70000"/>
              </a:srgbClr>
            </a:outerShdw>
          </a:effectLst>
        </p:spPr>
      </p:pic>
      <p:sp>
        <p:nvSpPr>
          <p:cNvPr id="21" name="TextBox 20">
            <a:extLst>
              <a:ext uri="{FF2B5EF4-FFF2-40B4-BE49-F238E27FC236}">
                <a16:creationId xmlns:a16="http://schemas.microsoft.com/office/drawing/2014/main" id="{32A2793B-B6FE-4DF3-8BA3-FB72865280C1}"/>
              </a:ext>
            </a:extLst>
          </p:cNvPr>
          <p:cNvSpPr txBox="1"/>
          <p:nvPr/>
        </p:nvSpPr>
        <p:spPr>
          <a:xfrm>
            <a:off x="292034" y="2802297"/>
            <a:ext cx="3483262" cy="400110"/>
          </a:xfrm>
          <a:prstGeom prst="rect">
            <a:avLst/>
          </a:prstGeom>
          <a:noFill/>
        </p:spPr>
        <p:txBody>
          <a:bodyPr wrap="square" rtlCol="0">
            <a:spAutoFit/>
          </a:bodyPr>
          <a:lstStyle/>
          <a:p>
            <a:r>
              <a:rPr lang="ru-RU" sz="2000" dirty="0">
                <a:solidFill>
                  <a:srgbClr val="FF0000"/>
                </a:solidFill>
              </a:rPr>
              <a:t>тип возвращаемого значения</a:t>
            </a:r>
          </a:p>
        </p:txBody>
      </p:sp>
      <p:cxnSp>
        <p:nvCxnSpPr>
          <p:cNvPr id="24" name="Straight Arrow Connector 23">
            <a:extLst>
              <a:ext uri="{FF2B5EF4-FFF2-40B4-BE49-F238E27FC236}">
                <a16:creationId xmlns:a16="http://schemas.microsoft.com/office/drawing/2014/main" id="{E1DAA603-CAEB-48AF-AF46-8BC1AE7372E2}"/>
              </a:ext>
            </a:extLst>
          </p:cNvPr>
          <p:cNvCxnSpPr>
            <a:cxnSpLocks/>
            <a:stCxn id="21" idx="0"/>
          </p:cNvCxnSpPr>
          <p:nvPr/>
        </p:nvCxnSpPr>
        <p:spPr>
          <a:xfrm flipV="1">
            <a:off x="2033665" y="2145673"/>
            <a:ext cx="1044513" cy="6566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BF8D36E1-614B-4D27-8D01-9FC669D216B3}"/>
              </a:ext>
            </a:extLst>
          </p:cNvPr>
          <p:cNvPicPr>
            <a:picLocks noChangeAspect="1"/>
          </p:cNvPicPr>
          <p:nvPr/>
        </p:nvPicPr>
        <p:blipFill>
          <a:blip r:embed="rId6"/>
          <a:stretch>
            <a:fillRect/>
          </a:stretch>
        </p:blipFill>
        <p:spPr>
          <a:xfrm>
            <a:off x="292033" y="3419069"/>
            <a:ext cx="4096575" cy="929067"/>
          </a:xfrm>
          <a:prstGeom prst="rect">
            <a:avLst/>
          </a:prstGeom>
          <a:ln>
            <a:noFill/>
          </a:ln>
          <a:effectLst>
            <a:outerShdw blurRad="190500" algn="tl" rotWithShape="0">
              <a:srgbClr val="000000">
                <a:alpha val="70000"/>
              </a:srgbClr>
            </a:outerShdw>
          </a:effectLst>
        </p:spPr>
      </p:pic>
      <p:cxnSp>
        <p:nvCxnSpPr>
          <p:cNvPr id="28" name="Straight Arrow Connector 27">
            <a:extLst>
              <a:ext uri="{FF2B5EF4-FFF2-40B4-BE49-F238E27FC236}">
                <a16:creationId xmlns:a16="http://schemas.microsoft.com/office/drawing/2014/main" id="{D61613BE-A92F-4626-B5A9-858764FE570A}"/>
              </a:ext>
            </a:extLst>
          </p:cNvPr>
          <p:cNvCxnSpPr>
            <a:cxnSpLocks/>
            <a:stCxn id="21" idx="2"/>
          </p:cNvCxnSpPr>
          <p:nvPr/>
        </p:nvCxnSpPr>
        <p:spPr>
          <a:xfrm flipH="1">
            <a:off x="1611517" y="3202407"/>
            <a:ext cx="422148" cy="5186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0A00228-E49A-4EDD-ABCD-17A4C12700FF}"/>
              </a:ext>
            </a:extLst>
          </p:cNvPr>
          <p:cNvSpPr txBox="1"/>
          <p:nvPr/>
        </p:nvSpPr>
        <p:spPr>
          <a:xfrm>
            <a:off x="3431268" y="4395768"/>
            <a:ext cx="5078994" cy="400110"/>
          </a:xfrm>
          <a:prstGeom prst="rect">
            <a:avLst/>
          </a:prstGeom>
          <a:noFill/>
        </p:spPr>
        <p:txBody>
          <a:bodyPr wrap="square" rtlCol="0">
            <a:spAutoFit/>
          </a:bodyPr>
          <a:lstStyle/>
          <a:p>
            <a:r>
              <a:rPr lang="ru-RU" sz="2000" dirty="0">
                <a:solidFill>
                  <a:srgbClr val="00B050"/>
                </a:solidFill>
              </a:rPr>
              <a:t>тип принимаемого значения</a:t>
            </a:r>
          </a:p>
        </p:txBody>
      </p:sp>
      <p:cxnSp>
        <p:nvCxnSpPr>
          <p:cNvPr id="33" name="Straight Arrow Connector 32">
            <a:extLst>
              <a:ext uri="{FF2B5EF4-FFF2-40B4-BE49-F238E27FC236}">
                <a16:creationId xmlns:a16="http://schemas.microsoft.com/office/drawing/2014/main" id="{AE4C829B-886A-4AD7-BBB3-746E2D73D577}"/>
              </a:ext>
            </a:extLst>
          </p:cNvPr>
          <p:cNvCxnSpPr>
            <a:cxnSpLocks/>
          </p:cNvCxnSpPr>
          <p:nvPr/>
        </p:nvCxnSpPr>
        <p:spPr>
          <a:xfrm flipH="1" flipV="1">
            <a:off x="3639493" y="3948026"/>
            <a:ext cx="1115901" cy="47132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3729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62</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pic>
        <p:nvPicPr>
          <p:cNvPr id="8" name="Content Placeholder 6" descr="A close up of a sign&#10;&#10;Description automatically generated">
            <a:extLst>
              <a:ext uri="{FF2B5EF4-FFF2-40B4-BE49-F238E27FC236}">
                <a16:creationId xmlns:a16="http://schemas.microsoft.com/office/drawing/2014/main" id="{FF635F42-E382-4952-A507-3F36806E03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1" name="Picture 10">
            <a:extLst>
              <a:ext uri="{FF2B5EF4-FFF2-40B4-BE49-F238E27FC236}">
                <a16:creationId xmlns:a16="http://schemas.microsoft.com/office/drawing/2014/main" id="{F3502547-D22A-4672-8052-783EA7416BD4}"/>
              </a:ext>
            </a:extLst>
          </p:cNvPr>
          <p:cNvPicPr>
            <a:picLocks noChangeAspect="1"/>
          </p:cNvPicPr>
          <p:nvPr/>
        </p:nvPicPr>
        <p:blipFill>
          <a:blip r:embed="rId5"/>
          <a:stretch>
            <a:fillRect/>
          </a:stretch>
        </p:blipFill>
        <p:spPr>
          <a:xfrm>
            <a:off x="203701" y="1520414"/>
            <a:ext cx="5560275" cy="902267"/>
          </a:xfrm>
          <a:prstGeom prst="rect">
            <a:avLst/>
          </a:prstGeom>
          <a:ln>
            <a:noFill/>
          </a:ln>
          <a:effectLst>
            <a:outerShdw blurRad="190500" algn="tl" rotWithShape="0">
              <a:srgbClr val="000000">
                <a:alpha val="70000"/>
              </a:srgbClr>
            </a:outerShdw>
          </a:effectLst>
        </p:spPr>
      </p:pic>
      <p:pic>
        <p:nvPicPr>
          <p:cNvPr id="26" name="Picture 25">
            <a:extLst>
              <a:ext uri="{FF2B5EF4-FFF2-40B4-BE49-F238E27FC236}">
                <a16:creationId xmlns:a16="http://schemas.microsoft.com/office/drawing/2014/main" id="{BF8D36E1-614B-4D27-8D01-9FC669D216B3}"/>
              </a:ext>
            </a:extLst>
          </p:cNvPr>
          <p:cNvPicPr>
            <a:picLocks noChangeAspect="1"/>
          </p:cNvPicPr>
          <p:nvPr/>
        </p:nvPicPr>
        <p:blipFill>
          <a:blip r:embed="rId6"/>
          <a:stretch>
            <a:fillRect/>
          </a:stretch>
        </p:blipFill>
        <p:spPr>
          <a:xfrm>
            <a:off x="203701" y="3500400"/>
            <a:ext cx="4096575" cy="929067"/>
          </a:xfrm>
          <a:prstGeom prst="rect">
            <a:avLst/>
          </a:prstGeom>
          <a:ln>
            <a:noFill/>
          </a:ln>
          <a:effectLst>
            <a:outerShdw blurRad="190500" algn="tl" rotWithShape="0">
              <a:srgbClr val="000000">
                <a:alpha val="70000"/>
              </a:srgbClr>
            </a:outerShdw>
          </a:effectLst>
        </p:spPr>
      </p:pic>
      <p:pic>
        <p:nvPicPr>
          <p:cNvPr id="39" name="Picture 38">
            <a:extLst>
              <a:ext uri="{FF2B5EF4-FFF2-40B4-BE49-F238E27FC236}">
                <a16:creationId xmlns:a16="http://schemas.microsoft.com/office/drawing/2014/main" id="{374FEB07-BCCC-47FA-BDE3-B517C1B990A8}"/>
              </a:ext>
            </a:extLst>
          </p:cNvPr>
          <p:cNvPicPr>
            <a:picLocks noChangeAspect="1"/>
          </p:cNvPicPr>
          <p:nvPr/>
        </p:nvPicPr>
        <p:blipFill>
          <a:blip r:embed="rId7"/>
          <a:stretch>
            <a:fillRect/>
          </a:stretch>
        </p:blipFill>
        <p:spPr>
          <a:xfrm>
            <a:off x="4563929" y="2792034"/>
            <a:ext cx="4303047" cy="9290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913885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63</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Конвертация типов</a:t>
            </a:r>
          </a:p>
        </p:txBody>
      </p:sp>
      <p:pic>
        <p:nvPicPr>
          <p:cNvPr id="8" name="Content Placeholder 6" descr="A close up of a sign&#10;&#10;Description automatically generated">
            <a:extLst>
              <a:ext uri="{FF2B5EF4-FFF2-40B4-BE49-F238E27FC236}">
                <a16:creationId xmlns:a16="http://schemas.microsoft.com/office/drawing/2014/main" id="{FF635F42-E382-4952-A507-3F36806E03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3" name="Picture 2">
            <a:extLst>
              <a:ext uri="{FF2B5EF4-FFF2-40B4-BE49-F238E27FC236}">
                <a16:creationId xmlns:a16="http://schemas.microsoft.com/office/drawing/2014/main" id="{76FF932F-D6FC-4FAE-B8AA-F1825DF128E7}"/>
              </a:ext>
            </a:extLst>
          </p:cNvPr>
          <p:cNvPicPr>
            <a:picLocks noChangeAspect="1"/>
          </p:cNvPicPr>
          <p:nvPr/>
        </p:nvPicPr>
        <p:blipFill>
          <a:blip r:embed="rId5"/>
          <a:stretch>
            <a:fillRect/>
          </a:stretch>
        </p:blipFill>
        <p:spPr>
          <a:xfrm>
            <a:off x="433529" y="1474687"/>
            <a:ext cx="8364163" cy="20833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122660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64</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Конвертация типов</a:t>
            </a:r>
          </a:p>
        </p:txBody>
      </p:sp>
      <p:pic>
        <p:nvPicPr>
          <p:cNvPr id="8" name="Content Placeholder 6" descr="A close up of a sign&#10;&#10;Description automatically generated">
            <a:extLst>
              <a:ext uri="{FF2B5EF4-FFF2-40B4-BE49-F238E27FC236}">
                <a16:creationId xmlns:a16="http://schemas.microsoft.com/office/drawing/2014/main" id="{FF635F42-E382-4952-A507-3F36806E03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6" name="Picture 5">
            <a:extLst>
              <a:ext uri="{FF2B5EF4-FFF2-40B4-BE49-F238E27FC236}">
                <a16:creationId xmlns:a16="http://schemas.microsoft.com/office/drawing/2014/main" id="{82FEE9F1-F465-4D06-988C-61FDE7890D77}"/>
              </a:ext>
            </a:extLst>
          </p:cNvPr>
          <p:cNvPicPr>
            <a:picLocks noChangeAspect="1"/>
          </p:cNvPicPr>
          <p:nvPr/>
        </p:nvPicPr>
        <p:blipFill>
          <a:blip r:embed="rId5"/>
          <a:stretch>
            <a:fillRect/>
          </a:stretch>
        </p:blipFill>
        <p:spPr>
          <a:xfrm>
            <a:off x="357188" y="1606613"/>
            <a:ext cx="8493672" cy="16000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470160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65</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Конвертация типов</a:t>
            </a:r>
          </a:p>
        </p:txBody>
      </p:sp>
      <p:pic>
        <p:nvPicPr>
          <p:cNvPr id="8" name="Content Placeholder 6" descr="A close up of a sign&#10;&#10;Description automatically generated">
            <a:extLst>
              <a:ext uri="{FF2B5EF4-FFF2-40B4-BE49-F238E27FC236}">
                <a16:creationId xmlns:a16="http://schemas.microsoft.com/office/drawing/2014/main" id="{FF635F42-E382-4952-A507-3F36806E03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9" name="Picture 8">
            <a:extLst>
              <a:ext uri="{FF2B5EF4-FFF2-40B4-BE49-F238E27FC236}">
                <a16:creationId xmlns:a16="http://schemas.microsoft.com/office/drawing/2014/main" id="{2213CAF7-A92D-44BF-94C2-6E459AC24C1B}"/>
              </a:ext>
            </a:extLst>
          </p:cNvPr>
          <p:cNvPicPr>
            <a:picLocks noChangeAspect="1"/>
          </p:cNvPicPr>
          <p:nvPr/>
        </p:nvPicPr>
        <p:blipFill>
          <a:blip r:embed="rId5"/>
          <a:stretch>
            <a:fillRect/>
          </a:stretch>
        </p:blipFill>
        <p:spPr>
          <a:xfrm>
            <a:off x="670596" y="1774477"/>
            <a:ext cx="7830184" cy="19918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09466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4261-4579-4A98-B280-5C6EB3B521C1}"/>
              </a:ext>
            </a:extLst>
          </p:cNvPr>
          <p:cNvSpPr>
            <a:spLocks noGrp="1"/>
          </p:cNvSpPr>
          <p:nvPr>
            <p:ph type="title"/>
          </p:nvPr>
        </p:nvSpPr>
        <p:spPr/>
        <p:txBody>
          <a:bodyPr/>
          <a:lstStyle/>
          <a:p>
            <a:pPr algn="ctr"/>
            <a:r>
              <a:rPr lang="ru-RU" dirty="0"/>
              <a:t>А по подробнее?</a:t>
            </a:r>
          </a:p>
        </p:txBody>
      </p:sp>
      <p:sp>
        <p:nvSpPr>
          <p:cNvPr id="3" name="Content Placeholder 2">
            <a:extLst>
              <a:ext uri="{FF2B5EF4-FFF2-40B4-BE49-F238E27FC236}">
                <a16:creationId xmlns:a16="http://schemas.microsoft.com/office/drawing/2014/main" id="{77803F6A-DB4B-4952-86AF-0D698F53D5F8}"/>
              </a:ext>
            </a:extLst>
          </p:cNvPr>
          <p:cNvSpPr>
            <a:spLocks noGrp="1"/>
          </p:cNvSpPr>
          <p:nvPr>
            <p:ph sz="quarter" idx="10"/>
          </p:nvPr>
        </p:nvSpPr>
        <p:spPr>
          <a:xfrm>
            <a:off x="357187" y="1422400"/>
            <a:ext cx="8115482" cy="3054350"/>
          </a:xfrm>
        </p:spPr>
        <p:txBody>
          <a:bodyPr/>
          <a:lstStyle/>
          <a:p>
            <a:endParaRPr lang="en-US" sz="1800" dirty="0">
              <a:hlinkClick r:id="rId3"/>
            </a:endParaRPr>
          </a:p>
          <a:p>
            <a:pPr marL="0" indent="0">
              <a:buNone/>
            </a:pPr>
            <a:endParaRPr lang="en-US" sz="1800" dirty="0">
              <a:hlinkClick r:id="rId3"/>
            </a:endParaRPr>
          </a:p>
          <a:p>
            <a:r>
              <a:rPr lang="ru-RU" sz="1800" dirty="0">
                <a:hlinkClick r:id="rId3"/>
              </a:rPr>
              <a:t>Введение в C# и платформу .NET</a:t>
            </a:r>
            <a:endParaRPr lang="ru-RU" sz="1800" dirty="0"/>
          </a:p>
          <a:p>
            <a:endParaRPr lang="ru-RU" sz="1800" dirty="0"/>
          </a:p>
          <a:p>
            <a:r>
              <a:rPr lang="ru-RU" sz="1800" dirty="0">
                <a:hlinkClick r:id="rId4"/>
              </a:rPr>
              <a:t>Обзор </a:t>
            </a:r>
            <a:r>
              <a:rPr lang="en-US" sz="1800" dirty="0">
                <a:hlinkClick r:id="rId4"/>
              </a:rPr>
              <a:t>C#</a:t>
            </a:r>
            <a:endParaRPr lang="ru-RU" sz="1800" dirty="0"/>
          </a:p>
          <a:p>
            <a:endParaRPr lang="ru-RU" sz="1800" dirty="0"/>
          </a:p>
          <a:p>
            <a:r>
              <a:rPr lang="ru-RU" sz="1800" dirty="0">
                <a:hlinkClick r:id="rId5"/>
              </a:rPr>
              <a:t>Руководство по программированию на C#</a:t>
            </a:r>
            <a:endParaRPr lang="ru-RU" sz="1800" dirty="0"/>
          </a:p>
          <a:p>
            <a:pPr marL="0" indent="0">
              <a:buNone/>
            </a:pPr>
            <a:endParaRPr lang="ru-RU" sz="1800" dirty="0"/>
          </a:p>
          <a:p>
            <a:r>
              <a:rPr lang="ru-RU" sz="1800" dirty="0">
                <a:hlinkClick r:id="rId6"/>
              </a:rPr>
              <a:t>Операторы с ключевыми словами</a:t>
            </a:r>
            <a:endParaRPr lang="ru-RU" sz="1800" dirty="0"/>
          </a:p>
          <a:p>
            <a:pPr marL="0" indent="0">
              <a:buNone/>
            </a:pPr>
            <a:endParaRPr lang="en-US" sz="1800" dirty="0"/>
          </a:p>
          <a:p>
            <a:endParaRPr lang="ru-RU" sz="1800" dirty="0"/>
          </a:p>
          <a:p>
            <a:endParaRPr lang="ru-RU" sz="1800" dirty="0"/>
          </a:p>
          <a:p>
            <a:pPr marL="0" indent="0">
              <a:buNone/>
            </a:pPr>
            <a:endParaRPr lang="ru-RU" sz="1800" dirty="0"/>
          </a:p>
          <a:p>
            <a:pPr marL="0" indent="0">
              <a:buNone/>
            </a:pPr>
            <a:endParaRPr lang="ru-RU" sz="1800" dirty="0"/>
          </a:p>
          <a:p>
            <a:pPr marL="0" indent="0">
              <a:buNone/>
            </a:pPr>
            <a:br>
              <a:rPr lang="ru-RU" dirty="0"/>
            </a:br>
            <a:endParaRPr lang="ru-RU" dirty="0"/>
          </a:p>
        </p:txBody>
      </p:sp>
      <p:sp>
        <p:nvSpPr>
          <p:cNvPr id="4" name="Text Placeholder 3">
            <a:extLst>
              <a:ext uri="{FF2B5EF4-FFF2-40B4-BE49-F238E27FC236}">
                <a16:creationId xmlns:a16="http://schemas.microsoft.com/office/drawing/2014/main" id="{81FAE33C-D80D-4485-A58C-C045481E0866}"/>
              </a:ext>
            </a:extLst>
          </p:cNvPr>
          <p:cNvSpPr>
            <a:spLocks noGrp="1"/>
          </p:cNvSpPr>
          <p:nvPr>
            <p:ph type="body" sz="quarter" idx="11"/>
          </p:nvPr>
        </p:nvSpPr>
        <p:spPr/>
        <p:txBody>
          <a:bodyPr/>
          <a:lstStyle/>
          <a:p>
            <a:pPr algn="ctr"/>
            <a:r>
              <a:rPr lang="ru-RU" dirty="0"/>
              <a:t>Операторы и билиотеки на </a:t>
            </a:r>
            <a:r>
              <a:rPr lang="en-US" dirty="0"/>
              <a:t>MSDN</a:t>
            </a:r>
            <a:r>
              <a:rPr lang="ru-RU" dirty="0"/>
              <a:t>.</a:t>
            </a:r>
          </a:p>
        </p:txBody>
      </p:sp>
      <p:sp>
        <p:nvSpPr>
          <p:cNvPr id="5" name="Slide Number Placeholder 4">
            <a:extLst>
              <a:ext uri="{FF2B5EF4-FFF2-40B4-BE49-F238E27FC236}">
                <a16:creationId xmlns:a16="http://schemas.microsoft.com/office/drawing/2014/main" id="{048BD150-AAAF-4249-A0DC-DC3BFBF46210}"/>
              </a:ext>
            </a:extLst>
          </p:cNvPr>
          <p:cNvSpPr>
            <a:spLocks noGrp="1"/>
          </p:cNvSpPr>
          <p:nvPr>
            <p:ph type="sldNum" sz="quarter" idx="4"/>
          </p:nvPr>
        </p:nvSpPr>
        <p:spPr/>
        <p:txBody>
          <a:bodyPr/>
          <a:lstStyle/>
          <a:p>
            <a:fld id="{3A707DD9-E92B-45E8-BE0A-E6B2EDF345EB}" type="slidenum">
              <a:rPr lang="en-US" smtClean="0"/>
              <a:pPr/>
              <a:t>66</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58C96337-5B08-4381-A4E3-9F62C8160E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8" name="Picture 7" descr="A close up of a logo&#10;&#10;Description automatically generated">
            <a:extLst>
              <a:ext uri="{FF2B5EF4-FFF2-40B4-BE49-F238E27FC236}">
                <a16:creationId xmlns:a16="http://schemas.microsoft.com/office/drawing/2014/main" id="{A48F8791-64E8-4C78-80BF-94DB2A47DA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0" y="1836758"/>
            <a:ext cx="3710500" cy="1713818"/>
          </a:xfrm>
          <a:prstGeom prst="rect">
            <a:avLst/>
          </a:prstGeom>
        </p:spPr>
      </p:pic>
    </p:spTree>
    <p:extLst>
      <p:ext uri="{BB962C8B-B14F-4D97-AF65-F5344CB8AC3E}">
        <p14:creationId xmlns:p14="http://schemas.microsoft.com/office/powerpoint/2010/main" val="2274284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Как выглядит программа на С</a:t>
            </a:r>
            <a:r>
              <a:rPr lang="en-US" dirty="0"/>
              <a:t>#?</a:t>
            </a:r>
            <a:endParaRPr lang="ru-RU" dirty="0"/>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 что в ней происходит на самом деле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67</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6" name="Picture 5">
            <a:extLst>
              <a:ext uri="{FF2B5EF4-FFF2-40B4-BE49-F238E27FC236}">
                <a16:creationId xmlns:a16="http://schemas.microsoft.com/office/drawing/2014/main" id="{8EF609A5-9E36-47FD-BC1E-857A4552260A}"/>
              </a:ext>
            </a:extLst>
          </p:cNvPr>
          <p:cNvPicPr>
            <a:picLocks noChangeAspect="1"/>
          </p:cNvPicPr>
          <p:nvPr/>
        </p:nvPicPr>
        <p:blipFill>
          <a:blip r:embed="rId5"/>
          <a:stretch>
            <a:fillRect/>
          </a:stretch>
        </p:blipFill>
        <p:spPr>
          <a:xfrm>
            <a:off x="1783534" y="1422400"/>
            <a:ext cx="5097100" cy="33241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098531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Как выглядит программа на С</a:t>
            </a:r>
            <a:r>
              <a:rPr lang="en-US" dirty="0"/>
              <a:t>#?</a:t>
            </a:r>
            <a:endParaRPr lang="ru-RU" dirty="0"/>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 что в ней происходит на самом деле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68</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7" name="Picture 6">
            <a:extLst>
              <a:ext uri="{FF2B5EF4-FFF2-40B4-BE49-F238E27FC236}">
                <a16:creationId xmlns:a16="http://schemas.microsoft.com/office/drawing/2014/main" id="{BE1EC99C-3CBA-4813-AE4E-C4FDECE95C2C}"/>
              </a:ext>
            </a:extLst>
          </p:cNvPr>
          <p:cNvPicPr>
            <a:picLocks noChangeAspect="1"/>
          </p:cNvPicPr>
          <p:nvPr/>
        </p:nvPicPr>
        <p:blipFill>
          <a:blip r:embed="rId5"/>
          <a:stretch>
            <a:fillRect/>
          </a:stretch>
        </p:blipFill>
        <p:spPr>
          <a:xfrm>
            <a:off x="766863" y="1376479"/>
            <a:ext cx="3108020" cy="3327994"/>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2B0951DC-C85E-4699-A5BC-E597E3F4E76A}"/>
              </a:ext>
            </a:extLst>
          </p:cNvPr>
          <p:cNvPicPr>
            <a:picLocks noChangeAspect="1"/>
          </p:cNvPicPr>
          <p:nvPr/>
        </p:nvPicPr>
        <p:blipFill>
          <a:blip r:embed="rId6"/>
          <a:stretch>
            <a:fillRect/>
          </a:stretch>
        </p:blipFill>
        <p:spPr>
          <a:xfrm>
            <a:off x="4214813" y="1922141"/>
            <a:ext cx="4572000" cy="771525"/>
          </a:xfrm>
          <a:prstGeom prst="rect">
            <a:avLst/>
          </a:prstGeom>
        </p:spPr>
      </p:pic>
    </p:spTree>
    <p:extLst>
      <p:ext uri="{BB962C8B-B14F-4D97-AF65-F5344CB8AC3E}">
        <p14:creationId xmlns:p14="http://schemas.microsoft.com/office/powerpoint/2010/main" val="12086468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Как выглядит программа на С</a:t>
            </a:r>
            <a:r>
              <a:rPr lang="en-US" dirty="0"/>
              <a:t>#?</a:t>
            </a:r>
            <a:endParaRPr lang="ru-RU" dirty="0"/>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 что в ней происходит на самом деле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69</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3" name="Picture 2">
            <a:extLst>
              <a:ext uri="{FF2B5EF4-FFF2-40B4-BE49-F238E27FC236}">
                <a16:creationId xmlns:a16="http://schemas.microsoft.com/office/drawing/2014/main" id="{3506643F-4BEE-42CE-98EA-F9609036BEB8}"/>
              </a:ext>
            </a:extLst>
          </p:cNvPr>
          <p:cNvPicPr>
            <a:picLocks noChangeAspect="1"/>
          </p:cNvPicPr>
          <p:nvPr/>
        </p:nvPicPr>
        <p:blipFill>
          <a:blip r:embed="rId5"/>
          <a:stretch>
            <a:fillRect/>
          </a:stretch>
        </p:blipFill>
        <p:spPr>
          <a:xfrm>
            <a:off x="185173" y="1404294"/>
            <a:ext cx="2883951" cy="330145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D078502D-F505-4388-BAD2-CBCBF8E9FE08}"/>
              </a:ext>
            </a:extLst>
          </p:cNvPr>
          <p:cNvPicPr>
            <a:picLocks noChangeAspect="1"/>
          </p:cNvPicPr>
          <p:nvPr/>
        </p:nvPicPr>
        <p:blipFill>
          <a:blip r:embed="rId6"/>
          <a:stretch>
            <a:fillRect/>
          </a:stretch>
        </p:blipFill>
        <p:spPr>
          <a:xfrm>
            <a:off x="6504829" y="1575116"/>
            <a:ext cx="1817224" cy="1993268"/>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531D55FC-CAC4-4DD5-B0A7-943135424435}"/>
              </a:ext>
            </a:extLst>
          </p:cNvPr>
          <p:cNvPicPr>
            <a:picLocks noChangeAspect="1"/>
          </p:cNvPicPr>
          <p:nvPr/>
        </p:nvPicPr>
        <p:blipFill>
          <a:blip r:embed="rId7"/>
          <a:stretch>
            <a:fillRect/>
          </a:stretch>
        </p:blipFill>
        <p:spPr>
          <a:xfrm>
            <a:off x="3615137" y="2834959"/>
            <a:ext cx="2400300" cy="14668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20541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FE3B9-03D8-42ED-BC5C-6D10E087C20C}"/>
              </a:ext>
            </a:extLst>
          </p:cNvPr>
          <p:cNvSpPr>
            <a:spLocks noGrp="1"/>
          </p:cNvSpPr>
          <p:nvPr>
            <p:ph type="title"/>
          </p:nvPr>
        </p:nvSpPr>
        <p:spPr/>
        <p:txBody>
          <a:bodyPr/>
          <a:lstStyle/>
          <a:p>
            <a:pPr algn="ctr"/>
            <a:r>
              <a:rPr lang="ru-RU" dirty="0"/>
              <a:t>Почему </a:t>
            </a:r>
            <a:r>
              <a:rPr lang="en-US" dirty="0"/>
              <a:t>C#</a:t>
            </a:r>
            <a:r>
              <a:rPr lang="ru-RU" dirty="0"/>
              <a:t> есть же </a:t>
            </a:r>
            <a:r>
              <a:rPr lang="en-US" dirty="0"/>
              <a:t>Java?</a:t>
            </a:r>
            <a:endParaRPr lang="ru-RU" dirty="0"/>
          </a:p>
        </p:txBody>
      </p:sp>
      <p:sp>
        <p:nvSpPr>
          <p:cNvPr id="3" name="Content Placeholder 2">
            <a:extLst>
              <a:ext uri="{FF2B5EF4-FFF2-40B4-BE49-F238E27FC236}">
                <a16:creationId xmlns:a16="http://schemas.microsoft.com/office/drawing/2014/main" id="{7AFD569A-92F5-4DAB-8A7B-38702B440534}"/>
              </a:ext>
            </a:extLst>
          </p:cNvPr>
          <p:cNvSpPr>
            <a:spLocks noGrp="1"/>
          </p:cNvSpPr>
          <p:nvPr>
            <p:ph sz="quarter" idx="10"/>
          </p:nvPr>
        </p:nvSpPr>
        <p:spPr/>
        <p:txBody>
          <a:bodyPr/>
          <a:lstStyle/>
          <a:p>
            <a:r>
              <a:rPr lang="ru-RU" sz="1800" dirty="0"/>
              <a:t>Один вендор</a:t>
            </a:r>
          </a:p>
          <a:p>
            <a:pPr marL="0" indent="0">
              <a:buNone/>
            </a:pPr>
            <a:endParaRPr lang="ru-RU" sz="1800" dirty="0"/>
          </a:p>
          <a:p>
            <a:r>
              <a:rPr lang="ru-RU" sz="1800" dirty="0"/>
              <a:t>Центр компетенций</a:t>
            </a:r>
          </a:p>
          <a:p>
            <a:endParaRPr lang="ru-RU" sz="1800" dirty="0"/>
          </a:p>
          <a:p>
            <a:r>
              <a:rPr lang="ru-RU" sz="1800" dirty="0"/>
              <a:t>Удобная </a:t>
            </a:r>
            <a:r>
              <a:rPr lang="en-US" sz="1800" dirty="0"/>
              <a:t>IDE</a:t>
            </a:r>
            <a:endParaRPr lang="ru-RU" sz="1800" dirty="0"/>
          </a:p>
          <a:p>
            <a:endParaRPr lang="en-US" sz="1800" dirty="0"/>
          </a:p>
          <a:p>
            <a:r>
              <a:rPr lang="ru-RU" sz="1800" dirty="0"/>
              <a:t>Низкий порог входа</a:t>
            </a:r>
          </a:p>
          <a:p>
            <a:endParaRPr lang="ru-RU" sz="1800" dirty="0"/>
          </a:p>
          <a:p>
            <a:r>
              <a:rPr lang="ru-RU" sz="1800" dirty="0"/>
              <a:t>Широкий выбор фреймворков</a:t>
            </a:r>
          </a:p>
          <a:p>
            <a:endParaRPr lang="en-US" sz="1800" dirty="0"/>
          </a:p>
          <a:p>
            <a:r>
              <a:rPr lang="ru-RU" sz="1800" dirty="0"/>
              <a:t>Кроссплатформенность</a:t>
            </a:r>
            <a:endParaRPr lang="ru-RU" dirty="0"/>
          </a:p>
        </p:txBody>
      </p:sp>
      <p:sp>
        <p:nvSpPr>
          <p:cNvPr id="4" name="Text Placeholder 3">
            <a:extLst>
              <a:ext uri="{FF2B5EF4-FFF2-40B4-BE49-F238E27FC236}">
                <a16:creationId xmlns:a16="http://schemas.microsoft.com/office/drawing/2014/main" id="{6657B4A2-30C4-4DC6-A67F-A7953CACFBE7}"/>
              </a:ext>
            </a:extLst>
          </p:cNvPr>
          <p:cNvSpPr>
            <a:spLocks noGrp="1"/>
          </p:cNvSpPr>
          <p:nvPr>
            <p:ph type="body" sz="quarter" idx="11"/>
          </p:nvPr>
        </p:nvSpPr>
        <p:spPr/>
        <p:txBody>
          <a:bodyPr/>
          <a:lstStyle/>
          <a:p>
            <a:pPr algn="ctr"/>
            <a:r>
              <a:rPr lang="en-US" dirty="0"/>
              <a:t>C# </a:t>
            </a:r>
            <a:r>
              <a:rPr lang="ru-RU" dirty="0"/>
              <a:t>это удобно.</a:t>
            </a:r>
          </a:p>
        </p:txBody>
      </p:sp>
      <p:sp>
        <p:nvSpPr>
          <p:cNvPr id="5" name="Slide Number Placeholder 4">
            <a:extLst>
              <a:ext uri="{FF2B5EF4-FFF2-40B4-BE49-F238E27FC236}">
                <a16:creationId xmlns:a16="http://schemas.microsoft.com/office/drawing/2014/main" id="{E9856140-08BE-448A-B133-483E7A390B2D}"/>
              </a:ext>
            </a:extLst>
          </p:cNvPr>
          <p:cNvSpPr>
            <a:spLocks noGrp="1"/>
          </p:cNvSpPr>
          <p:nvPr>
            <p:ph type="sldNum" sz="quarter" idx="4"/>
          </p:nvPr>
        </p:nvSpPr>
        <p:spPr/>
        <p:txBody>
          <a:bodyPr/>
          <a:lstStyle/>
          <a:p>
            <a:fld id="{3A707DD9-E92B-45E8-BE0A-E6B2EDF345EB}" type="slidenum">
              <a:rPr lang="en-US" smtClean="0"/>
              <a:pPr/>
              <a:t>7</a:t>
            </a:fld>
            <a:endParaRPr lang="en-US" dirty="0"/>
          </a:p>
        </p:txBody>
      </p:sp>
      <p:pic>
        <p:nvPicPr>
          <p:cNvPr id="7" name="Picture 6" descr="A picture containing device&#10;&#10;Description automatically generated">
            <a:extLst>
              <a:ext uri="{FF2B5EF4-FFF2-40B4-BE49-F238E27FC236}">
                <a16:creationId xmlns:a16="http://schemas.microsoft.com/office/drawing/2014/main" id="{BA7D3E4A-C9FC-4406-9131-46257753BD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8263" y="1826689"/>
            <a:ext cx="1824771" cy="102679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descr="A picture containing drawing&#10;&#10;Description automatically generated">
            <a:extLst>
              <a:ext uri="{FF2B5EF4-FFF2-40B4-BE49-F238E27FC236}">
                <a16:creationId xmlns:a16="http://schemas.microsoft.com/office/drawing/2014/main" id="{5540569E-B50A-4D11-9FAC-5BF123B78F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63119" y="2186929"/>
            <a:ext cx="782704" cy="78270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descr="A picture containing drawing&#10;&#10;Description automatically generated">
            <a:extLst>
              <a:ext uri="{FF2B5EF4-FFF2-40B4-BE49-F238E27FC236}">
                <a16:creationId xmlns:a16="http://schemas.microsoft.com/office/drawing/2014/main" id="{140BF779-1D3A-4A0C-8844-A42BDF2F82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4204" y="3257769"/>
            <a:ext cx="1498293" cy="4555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Picture 12" descr="A close up of a sign&#10;&#10;Description automatically generated">
            <a:extLst>
              <a:ext uri="{FF2B5EF4-FFF2-40B4-BE49-F238E27FC236}">
                <a16:creationId xmlns:a16="http://schemas.microsoft.com/office/drawing/2014/main" id="{FFA65E6E-965F-406B-B7F5-D068D61C98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98067" y="3211054"/>
            <a:ext cx="1687052" cy="10622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6512C630-BBD6-4116-8D96-CA5E437256A8}"/>
              </a:ext>
            </a:extLst>
          </p:cNvPr>
          <p:cNvPicPr>
            <a:picLocks noChangeAspect="1"/>
          </p:cNvPicPr>
          <p:nvPr/>
        </p:nvPicPr>
        <p:blipFill>
          <a:blip r:embed="rId7"/>
          <a:stretch>
            <a:fillRect/>
          </a:stretch>
        </p:blipFill>
        <p:spPr>
          <a:xfrm>
            <a:off x="3457072" y="4133160"/>
            <a:ext cx="2229856" cy="4555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Picture 9" descr="A close up of a sign&#10;&#10;Description automatically generated">
            <a:extLst>
              <a:ext uri="{FF2B5EF4-FFF2-40B4-BE49-F238E27FC236}">
                <a16:creationId xmlns:a16="http://schemas.microsoft.com/office/drawing/2014/main" id="{53FAC14B-EF57-4B49-B81A-B2F98FDC90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55475" y="1371570"/>
            <a:ext cx="2572236" cy="12861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97502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70</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7" name="Picture 6">
            <a:extLst>
              <a:ext uri="{FF2B5EF4-FFF2-40B4-BE49-F238E27FC236}">
                <a16:creationId xmlns:a16="http://schemas.microsoft.com/office/drawing/2014/main" id="{08DF80EF-7492-4FCD-8F25-84694DA81286}"/>
              </a:ext>
            </a:extLst>
          </p:cNvPr>
          <p:cNvPicPr>
            <a:picLocks noChangeAspect="1"/>
          </p:cNvPicPr>
          <p:nvPr/>
        </p:nvPicPr>
        <p:blipFill>
          <a:blip r:embed="rId5"/>
          <a:stretch>
            <a:fillRect/>
          </a:stretch>
        </p:blipFill>
        <p:spPr>
          <a:xfrm>
            <a:off x="246303" y="1313037"/>
            <a:ext cx="3203067" cy="343054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DA81EEA5-DE91-403E-A245-C635498D3050}"/>
              </a:ext>
            </a:extLst>
          </p:cNvPr>
          <p:cNvPicPr>
            <a:picLocks noChangeAspect="1"/>
          </p:cNvPicPr>
          <p:nvPr/>
        </p:nvPicPr>
        <p:blipFill>
          <a:blip r:embed="rId6"/>
          <a:stretch>
            <a:fillRect/>
          </a:stretch>
        </p:blipFill>
        <p:spPr>
          <a:xfrm>
            <a:off x="3883210" y="1602037"/>
            <a:ext cx="3680546" cy="23046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77672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71</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3" name="Picture 2">
            <a:extLst>
              <a:ext uri="{FF2B5EF4-FFF2-40B4-BE49-F238E27FC236}">
                <a16:creationId xmlns:a16="http://schemas.microsoft.com/office/drawing/2014/main" id="{47D33FC9-FD27-49C7-A213-F792121A10F1}"/>
              </a:ext>
            </a:extLst>
          </p:cNvPr>
          <p:cNvPicPr>
            <a:picLocks noChangeAspect="1"/>
          </p:cNvPicPr>
          <p:nvPr/>
        </p:nvPicPr>
        <p:blipFill>
          <a:blip r:embed="rId5"/>
          <a:stretch>
            <a:fillRect/>
          </a:stretch>
        </p:blipFill>
        <p:spPr>
          <a:xfrm>
            <a:off x="275706" y="1831974"/>
            <a:ext cx="4055414" cy="1182829"/>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68858FC8-1CF7-49FB-8AC3-38F2D16B1320}"/>
              </a:ext>
            </a:extLst>
          </p:cNvPr>
          <p:cNvPicPr>
            <a:picLocks noChangeAspect="1"/>
          </p:cNvPicPr>
          <p:nvPr/>
        </p:nvPicPr>
        <p:blipFill>
          <a:blip r:embed="rId6"/>
          <a:stretch>
            <a:fillRect/>
          </a:stretch>
        </p:blipFill>
        <p:spPr>
          <a:xfrm>
            <a:off x="5236025" y="1662950"/>
            <a:ext cx="3200400" cy="23144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476848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72</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Picture 11">
            <a:extLst>
              <a:ext uri="{FF2B5EF4-FFF2-40B4-BE49-F238E27FC236}">
                <a16:creationId xmlns:a16="http://schemas.microsoft.com/office/drawing/2014/main" id="{3DBA360F-F6AB-43C6-8DC4-2906E1C9A70B}"/>
              </a:ext>
            </a:extLst>
          </p:cNvPr>
          <p:cNvPicPr>
            <a:picLocks noChangeAspect="1"/>
          </p:cNvPicPr>
          <p:nvPr/>
        </p:nvPicPr>
        <p:blipFill>
          <a:blip r:embed="rId5"/>
          <a:stretch>
            <a:fillRect/>
          </a:stretch>
        </p:blipFill>
        <p:spPr>
          <a:xfrm>
            <a:off x="425241" y="1597133"/>
            <a:ext cx="4860164" cy="593685"/>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20713B19-C7AA-42B4-A067-1BAD38D91048}"/>
              </a:ext>
            </a:extLst>
          </p:cNvPr>
          <p:cNvPicPr>
            <a:picLocks noChangeAspect="1"/>
          </p:cNvPicPr>
          <p:nvPr/>
        </p:nvPicPr>
        <p:blipFill>
          <a:blip r:embed="rId6"/>
          <a:stretch>
            <a:fillRect/>
          </a:stretch>
        </p:blipFill>
        <p:spPr>
          <a:xfrm>
            <a:off x="4034256" y="2477867"/>
            <a:ext cx="4450945" cy="728810"/>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E12B2A0A-3513-4322-AF2D-A70BC0167083}"/>
              </a:ext>
            </a:extLst>
          </p:cNvPr>
          <p:cNvPicPr>
            <a:picLocks noChangeAspect="1"/>
          </p:cNvPicPr>
          <p:nvPr/>
        </p:nvPicPr>
        <p:blipFill>
          <a:blip r:embed="rId7"/>
          <a:stretch>
            <a:fillRect/>
          </a:stretch>
        </p:blipFill>
        <p:spPr>
          <a:xfrm>
            <a:off x="1169342" y="3595827"/>
            <a:ext cx="5550177" cy="85387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65660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73</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6" name="Picture 5">
            <a:extLst>
              <a:ext uri="{FF2B5EF4-FFF2-40B4-BE49-F238E27FC236}">
                <a16:creationId xmlns:a16="http://schemas.microsoft.com/office/drawing/2014/main" id="{C5CE8DB9-FB27-4035-B024-6FC1F351AF2F}"/>
              </a:ext>
            </a:extLst>
          </p:cNvPr>
          <p:cNvPicPr>
            <a:picLocks noChangeAspect="1"/>
          </p:cNvPicPr>
          <p:nvPr/>
        </p:nvPicPr>
        <p:blipFill>
          <a:blip r:embed="rId5"/>
          <a:stretch>
            <a:fillRect/>
          </a:stretch>
        </p:blipFill>
        <p:spPr>
          <a:xfrm>
            <a:off x="1734108" y="1582922"/>
            <a:ext cx="3771900" cy="885825"/>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B9198AA1-7F84-428F-8727-A274F9C2CCAC}"/>
              </a:ext>
            </a:extLst>
          </p:cNvPr>
          <p:cNvPicPr>
            <a:picLocks noChangeAspect="1"/>
          </p:cNvPicPr>
          <p:nvPr/>
        </p:nvPicPr>
        <p:blipFill>
          <a:blip r:embed="rId6"/>
          <a:stretch>
            <a:fillRect/>
          </a:stretch>
        </p:blipFill>
        <p:spPr>
          <a:xfrm>
            <a:off x="3600605" y="2933901"/>
            <a:ext cx="2117147" cy="1130099"/>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78EA9182-4273-4FF7-86DA-9F17E269A19F}"/>
              </a:ext>
            </a:extLst>
          </p:cNvPr>
          <p:cNvPicPr>
            <a:picLocks noChangeAspect="1"/>
          </p:cNvPicPr>
          <p:nvPr/>
        </p:nvPicPr>
        <p:blipFill>
          <a:blip r:embed="rId7"/>
          <a:stretch>
            <a:fillRect/>
          </a:stretch>
        </p:blipFill>
        <p:spPr>
          <a:xfrm>
            <a:off x="6207144" y="2036351"/>
            <a:ext cx="2526034" cy="11808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442651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74</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Picture 11">
            <a:extLst>
              <a:ext uri="{FF2B5EF4-FFF2-40B4-BE49-F238E27FC236}">
                <a16:creationId xmlns:a16="http://schemas.microsoft.com/office/drawing/2014/main" id="{803DD58A-2021-4ECE-98D6-6C39E0D6DF60}"/>
              </a:ext>
            </a:extLst>
          </p:cNvPr>
          <p:cNvPicPr>
            <a:picLocks noChangeAspect="1"/>
          </p:cNvPicPr>
          <p:nvPr/>
        </p:nvPicPr>
        <p:blipFill>
          <a:blip r:embed="rId5"/>
          <a:stretch>
            <a:fillRect/>
          </a:stretch>
        </p:blipFill>
        <p:spPr>
          <a:xfrm>
            <a:off x="1464802" y="1602532"/>
            <a:ext cx="6214396" cy="1938435"/>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81995114-B8DD-4E80-B352-0D4F09CA2E94}"/>
              </a:ext>
            </a:extLst>
          </p:cNvPr>
          <p:cNvPicPr>
            <a:picLocks noChangeAspect="1"/>
          </p:cNvPicPr>
          <p:nvPr/>
        </p:nvPicPr>
        <p:blipFill>
          <a:blip r:embed="rId6"/>
          <a:stretch>
            <a:fillRect/>
          </a:stretch>
        </p:blipFill>
        <p:spPr>
          <a:xfrm>
            <a:off x="3431919" y="3743341"/>
            <a:ext cx="2577849" cy="9619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475453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75</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3" name="Picture 2">
            <a:extLst>
              <a:ext uri="{FF2B5EF4-FFF2-40B4-BE49-F238E27FC236}">
                <a16:creationId xmlns:a16="http://schemas.microsoft.com/office/drawing/2014/main" id="{03DA77C8-F2E8-4BD5-88FB-6C33231E58BA}"/>
              </a:ext>
            </a:extLst>
          </p:cNvPr>
          <p:cNvPicPr>
            <a:picLocks noChangeAspect="1"/>
          </p:cNvPicPr>
          <p:nvPr/>
        </p:nvPicPr>
        <p:blipFill>
          <a:blip r:embed="rId5"/>
          <a:stretch>
            <a:fillRect/>
          </a:stretch>
        </p:blipFill>
        <p:spPr>
          <a:xfrm>
            <a:off x="447107" y="1422400"/>
            <a:ext cx="4137230" cy="1317442"/>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19B1BAEB-33C8-4467-B995-00D5F1DE9526}"/>
              </a:ext>
            </a:extLst>
          </p:cNvPr>
          <p:cNvPicPr>
            <a:picLocks noChangeAspect="1"/>
          </p:cNvPicPr>
          <p:nvPr/>
        </p:nvPicPr>
        <p:blipFill>
          <a:blip r:embed="rId6"/>
          <a:stretch>
            <a:fillRect/>
          </a:stretch>
        </p:blipFill>
        <p:spPr>
          <a:xfrm>
            <a:off x="1394232" y="3060198"/>
            <a:ext cx="4080902" cy="1525449"/>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9959FF9F-9848-44BA-B3B4-BCF10A9DACF7}"/>
              </a:ext>
            </a:extLst>
          </p:cNvPr>
          <p:cNvPicPr>
            <a:picLocks noChangeAspect="1"/>
          </p:cNvPicPr>
          <p:nvPr/>
        </p:nvPicPr>
        <p:blipFill>
          <a:blip r:embed="rId7"/>
          <a:stretch>
            <a:fillRect/>
          </a:stretch>
        </p:blipFill>
        <p:spPr>
          <a:xfrm>
            <a:off x="5964526" y="2246652"/>
            <a:ext cx="2897829" cy="6630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14534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76</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3" name="Picture 2">
            <a:extLst>
              <a:ext uri="{FF2B5EF4-FFF2-40B4-BE49-F238E27FC236}">
                <a16:creationId xmlns:a16="http://schemas.microsoft.com/office/drawing/2014/main" id="{886D42F3-E1ED-4ED1-9BB6-33D0F77C0A44}"/>
              </a:ext>
            </a:extLst>
          </p:cNvPr>
          <p:cNvPicPr>
            <a:picLocks noChangeAspect="1"/>
          </p:cNvPicPr>
          <p:nvPr/>
        </p:nvPicPr>
        <p:blipFill>
          <a:blip r:embed="rId5"/>
          <a:stretch>
            <a:fillRect/>
          </a:stretch>
        </p:blipFill>
        <p:spPr>
          <a:xfrm>
            <a:off x="2480650" y="1321300"/>
            <a:ext cx="5786978" cy="3497508"/>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14" name="Picture 13">
            <a:extLst>
              <a:ext uri="{FF2B5EF4-FFF2-40B4-BE49-F238E27FC236}">
                <a16:creationId xmlns:a16="http://schemas.microsoft.com/office/drawing/2014/main" id="{8158E725-08B1-4F55-A7E2-59B5CD7D83B4}"/>
              </a:ext>
            </a:extLst>
          </p:cNvPr>
          <p:cNvPicPr>
            <a:picLocks noChangeAspect="1"/>
          </p:cNvPicPr>
          <p:nvPr/>
        </p:nvPicPr>
        <p:blipFill>
          <a:blip r:embed="rId6"/>
          <a:stretch>
            <a:fillRect/>
          </a:stretch>
        </p:blipFill>
        <p:spPr>
          <a:xfrm>
            <a:off x="510625" y="2395679"/>
            <a:ext cx="2897829" cy="6630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937843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77</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6" name="Picture 5">
            <a:extLst>
              <a:ext uri="{FF2B5EF4-FFF2-40B4-BE49-F238E27FC236}">
                <a16:creationId xmlns:a16="http://schemas.microsoft.com/office/drawing/2014/main" id="{2F167A1F-7F74-4BBF-B9D9-D32F9B0DEB04}"/>
              </a:ext>
            </a:extLst>
          </p:cNvPr>
          <p:cNvPicPr>
            <a:picLocks noChangeAspect="1"/>
          </p:cNvPicPr>
          <p:nvPr/>
        </p:nvPicPr>
        <p:blipFill>
          <a:blip r:embed="rId5"/>
          <a:stretch>
            <a:fillRect/>
          </a:stretch>
        </p:blipFill>
        <p:spPr>
          <a:xfrm>
            <a:off x="2064191" y="1422400"/>
            <a:ext cx="4723306" cy="3402571"/>
          </a:xfrm>
          <a:prstGeom prst="rect">
            <a:avLst/>
          </a:prstGeom>
        </p:spPr>
      </p:pic>
    </p:spTree>
    <p:extLst>
      <p:ext uri="{BB962C8B-B14F-4D97-AF65-F5344CB8AC3E}">
        <p14:creationId xmlns:p14="http://schemas.microsoft.com/office/powerpoint/2010/main" val="21885552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78</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8" name="Picture 7">
            <a:extLst>
              <a:ext uri="{FF2B5EF4-FFF2-40B4-BE49-F238E27FC236}">
                <a16:creationId xmlns:a16="http://schemas.microsoft.com/office/drawing/2014/main" id="{04A59A21-69D8-4743-80ED-37EC523F8A1F}"/>
              </a:ext>
            </a:extLst>
          </p:cNvPr>
          <p:cNvPicPr>
            <a:picLocks noChangeAspect="1"/>
          </p:cNvPicPr>
          <p:nvPr/>
        </p:nvPicPr>
        <p:blipFill>
          <a:blip r:embed="rId5"/>
          <a:stretch>
            <a:fillRect/>
          </a:stretch>
        </p:blipFill>
        <p:spPr>
          <a:xfrm>
            <a:off x="488887" y="1520978"/>
            <a:ext cx="3467477" cy="1222856"/>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E64A7C3A-581E-4DD0-A0EB-9E69F0AF5D0F}"/>
              </a:ext>
            </a:extLst>
          </p:cNvPr>
          <p:cNvPicPr>
            <a:picLocks noChangeAspect="1"/>
          </p:cNvPicPr>
          <p:nvPr/>
        </p:nvPicPr>
        <p:blipFill>
          <a:blip r:embed="rId6"/>
          <a:stretch>
            <a:fillRect/>
          </a:stretch>
        </p:blipFill>
        <p:spPr>
          <a:xfrm>
            <a:off x="5300726" y="1551410"/>
            <a:ext cx="3168375" cy="221546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83EFE76D-ACDA-40BF-A914-3B6A7C0CF7D4}"/>
              </a:ext>
            </a:extLst>
          </p:cNvPr>
          <p:cNvPicPr>
            <a:picLocks noChangeAspect="1"/>
          </p:cNvPicPr>
          <p:nvPr/>
        </p:nvPicPr>
        <p:blipFill>
          <a:blip r:embed="rId7"/>
          <a:stretch>
            <a:fillRect/>
          </a:stretch>
        </p:blipFill>
        <p:spPr>
          <a:xfrm>
            <a:off x="901626" y="3162126"/>
            <a:ext cx="3909708" cy="13702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687392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79</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7" name="Picture 6">
            <a:extLst>
              <a:ext uri="{FF2B5EF4-FFF2-40B4-BE49-F238E27FC236}">
                <a16:creationId xmlns:a16="http://schemas.microsoft.com/office/drawing/2014/main" id="{BAD0B06A-AAEB-4A34-9D75-B44F61690390}"/>
              </a:ext>
            </a:extLst>
          </p:cNvPr>
          <p:cNvPicPr>
            <a:picLocks noChangeAspect="1"/>
          </p:cNvPicPr>
          <p:nvPr/>
        </p:nvPicPr>
        <p:blipFill>
          <a:blip r:embed="rId5"/>
          <a:stretch>
            <a:fillRect/>
          </a:stretch>
        </p:blipFill>
        <p:spPr>
          <a:xfrm>
            <a:off x="1278475" y="1554266"/>
            <a:ext cx="6894882" cy="24024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22034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8</a:t>
            </a:fld>
            <a:endParaRPr lang="en-US" dirty="0"/>
          </a:p>
        </p:txBody>
      </p:sp>
      <p:pic>
        <p:nvPicPr>
          <p:cNvPr id="3" name="Picture 2">
            <a:extLst>
              <a:ext uri="{FF2B5EF4-FFF2-40B4-BE49-F238E27FC236}">
                <a16:creationId xmlns:a16="http://schemas.microsoft.com/office/drawing/2014/main" id="{D2FB9694-139B-4F8D-A06E-654472E6B54B}"/>
              </a:ext>
            </a:extLst>
          </p:cNvPr>
          <p:cNvPicPr>
            <a:picLocks noChangeAspect="1"/>
          </p:cNvPicPr>
          <p:nvPr/>
        </p:nvPicPr>
        <p:blipFill>
          <a:blip r:embed="rId4"/>
          <a:stretch>
            <a:fillRect/>
          </a:stretch>
        </p:blipFill>
        <p:spPr>
          <a:xfrm>
            <a:off x="606449" y="1095576"/>
            <a:ext cx="2932768" cy="151115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198646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80</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14" name="Picture 13">
            <a:extLst>
              <a:ext uri="{FF2B5EF4-FFF2-40B4-BE49-F238E27FC236}">
                <a16:creationId xmlns:a16="http://schemas.microsoft.com/office/drawing/2014/main" id="{CC95C56D-715C-4BBF-85BF-7CE857373EAA}"/>
              </a:ext>
            </a:extLst>
          </p:cNvPr>
          <p:cNvPicPr>
            <a:picLocks noChangeAspect="1"/>
          </p:cNvPicPr>
          <p:nvPr/>
        </p:nvPicPr>
        <p:blipFill>
          <a:blip r:embed="rId5"/>
          <a:stretch>
            <a:fillRect/>
          </a:stretch>
        </p:blipFill>
        <p:spPr>
          <a:xfrm>
            <a:off x="1533568" y="1531324"/>
            <a:ext cx="6495508" cy="232276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987529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81</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15" name="Picture 14">
            <a:extLst>
              <a:ext uri="{FF2B5EF4-FFF2-40B4-BE49-F238E27FC236}">
                <a16:creationId xmlns:a16="http://schemas.microsoft.com/office/drawing/2014/main" id="{435515E1-C598-41EE-B4EF-8DE138172CEA}"/>
              </a:ext>
            </a:extLst>
          </p:cNvPr>
          <p:cNvPicPr>
            <a:picLocks noChangeAspect="1"/>
          </p:cNvPicPr>
          <p:nvPr/>
        </p:nvPicPr>
        <p:blipFill>
          <a:blip r:embed="rId5"/>
          <a:stretch>
            <a:fillRect/>
          </a:stretch>
        </p:blipFill>
        <p:spPr>
          <a:xfrm>
            <a:off x="1133660" y="1639495"/>
            <a:ext cx="6525571" cy="23254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042174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82</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7" name="Picture 6">
            <a:extLst>
              <a:ext uri="{FF2B5EF4-FFF2-40B4-BE49-F238E27FC236}">
                <a16:creationId xmlns:a16="http://schemas.microsoft.com/office/drawing/2014/main" id="{5495F539-7228-4D7B-A952-BA973E1A4379}"/>
              </a:ext>
            </a:extLst>
          </p:cNvPr>
          <p:cNvPicPr>
            <a:picLocks noChangeAspect="1"/>
          </p:cNvPicPr>
          <p:nvPr/>
        </p:nvPicPr>
        <p:blipFill>
          <a:blip r:embed="rId5"/>
          <a:stretch>
            <a:fillRect/>
          </a:stretch>
        </p:blipFill>
        <p:spPr>
          <a:xfrm>
            <a:off x="1902548" y="2144813"/>
            <a:ext cx="5810508" cy="85387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975297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83</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7" name="Picture 6">
            <a:extLst>
              <a:ext uri="{FF2B5EF4-FFF2-40B4-BE49-F238E27FC236}">
                <a16:creationId xmlns:a16="http://schemas.microsoft.com/office/drawing/2014/main" id="{5495F539-7228-4D7B-A952-BA973E1A4379}"/>
              </a:ext>
            </a:extLst>
          </p:cNvPr>
          <p:cNvPicPr>
            <a:picLocks noChangeAspect="1"/>
          </p:cNvPicPr>
          <p:nvPr/>
        </p:nvPicPr>
        <p:blipFill>
          <a:blip r:embed="rId5"/>
          <a:stretch>
            <a:fillRect/>
          </a:stretch>
        </p:blipFill>
        <p:spPr>
          <a:xfrm>
            <a:off x="553581" y="1581023"/>
            <a:ext cx="2657475" cy="390525"/>
          </a:xfrm>
          <a:prstGeom prst="rect">
            <a:avLst/>
          </a:prstGeom>
          <a:ln>
            <a:noFill/>
          </a:ln>
          <a:effectLst>
            <a:outerShdw blurRad="190500" algn="tl" rotWithShape="0">
              <a:srgbClr val="000000">
                <a:alpha val="70000"/>
              </a:srgbClr>
            </a:outerShdw>
          </a:effectLst>
        </p:spPr>
      </p:pic>
      <p:cxnSp>
        <p:nvCxnSpPr>
          <p:cNvPr id="16" name="Straight Connector 15">
            <a:extLst>
              <a:ext uri="{FF2B5EF4-FFF2-40B4-BE49-F238E27FC236}">
                <a16:creationId xmlns:a16="http://schemas.microsoft.com/office/drawing/2014/main" id="{5C1C460A-ECC3-4E1B-8B91-C2FDE407718F}"/>
              </a:ext>
            </a:extLst>
          </p:cNvPr>
          <p:cNvCxnSpPr>
            <a:cxnSpLocks/>
          </p:cNvCxnSpPr>
          <p:nvPr/>
        </p:nvCxnSpPr>
        <p:spPr>
          <a:xfrm>
            <a:off x="553581" y="1523060"/>
            <a:ext cx="2659400" cy="555192"/>
          </a:xfrm>
          <a:prstGeom prst="line">
            <a:avLst/>
          </a:prstGeom>
          <a:ln w="76200">
            <a:solidFill>
              <a:srgbClr val="C00000"/>
            </a:solidFill>
          </a:ln>
        </p:spPr>
        <p:style>
          <a:lnRef idx="3">
            <a:schemeClr val="accent6"/>
          </a:lnRef>
          <a:fillRef idx="0">
            <a:schemeClr val="accent6"/>
          </a:fillRef>
          <a:effectRef idx="2">
            <a:schemeClr val="accent6"/>
          </a:effectRef>
          <a:fontRef idx="minor">
            <a:schemeClr val="tx1"/>
          </a:fontRef>
        </p:style>
      </p:cxnSp>
      <p:pic>
        <p:nvPicPr>
          <p:cNvPr id="17" name="Picture 16">
            <a:extLst>
              <a:ext uri="{FF2B5EF4-FFF2-40B4-BE49-F238E27FC236}">
                <a16:creationId xmlns:a16="http://schemas.microsoft.com/office/drawing/2014/main" id="{F3D34271-87E2-4641-B9F0-5B3F572F26A0}"/>
              </a:ext>
            </a:extLst>
          </p:cNvPr>
          <p:cNvPicPr>
            <a:picLocks noChangeAspect="1"/>
          </p:cNvPicPr>
          <p:nvPr/>
        </p:nvPicPr>
        <p:blipFill>
          <a:blip r:embed="rId6"/>
          <a:stretch>
            <a:fillRect/>
          </a:stretch>
        </p:blipFill>
        <p:spPr>
          <a:xfrm>
            <a:off x="453410" y="2262308"/>
            <a:ext cx="3915130" cy="2141087"/>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FE399875-6021-4579-8785-78BE3AC1139B}"/>
              </a:ext>
            </a:extLst>
          </p:cNvPr>
          <p:cNvPicPr>
            <a:picLocks noChangeAspect="1"/>
          </p:cNvPicPr>
          <p:nvPr/>
        </p:nvPicPr>
        <p:blipFill>
          <a:blip r:embed="rId7"/>
          <a:stretch>
            <a:fillRect/>
          </a:stretch>
        </p:blipFill>
        <p:spPr>
          <a:xfrm>
            <a:off x="4496775" y="1927805"/>
            <a:ext cx="4193815" cy="972965"/>
          </a:xfrm>
          <a:prstGeom prst="rect">
            <a:avLst/>
          </a:prstGeom>
        </p:spPr>
      </p:pic>
    </p:spTree>
    <p:extLst>
      <p:ext uri="{BB962C8B-B14F-4D97-AF65-F5344CB8AC3E}">
        <p14:creationId xmlns:p14="http://schemas.microsoft.com/office/powerpoint/2010/main" val="4837665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Как взаимодействовать с пользователем?</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Добавим интерактивности</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84</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3" name="Picture 2">
            <a:extLst>
              <a:ext uri="{FF2B5EF4-FFF2-40B4-BE49-F238E27FC236}">
                <a16:creationId xmlns:a16="http://schemas.microsoft.com/office/drawing/2014/main" id="{E9CB6895-4762-4EE0-AED3-A4550C73A467}"/>
              </a:ext>
            </a:extLst>
          </p:cNvPr>
          <p:cNvPicPr>
            <a:picLocks noChangeAspect="1"/>
          </p:cNvPicPr>
          <p:nvPr/>
        </p:nvPicPr>
        <p:blipFill>
          <a:blip r:embed="rId5"/>
          <a:stretch>
            <a:fillRect/>
          </a:stretch>
        </p:blipFill>
        <p:spPr>
          <a:xfrm>
            <a:off x="2870583" y="1422400"/>
            <a:ext cx="3539269" cy="31973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896617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Как взаимодействовать с пользователем?</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Добавим интерактивности</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85</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25" name="Picture 24">
            <a:extLst>
              <a:ext uri="{FF2B5EF4-FFF2-40B4-BE49-F238E27FC236}">
                <a16:creationId xmlns:a16="http://schemas.microsoft.com/office/drawing/2014/main" id="{7115AC1B-A93D-4E41-AD7E-4901B3BA20B1}"/>
              </a:ext>
            </a:extLst>
          </p:cNvPr>
          <p:cNvPicPr>
            <a:picLocks noChangeAspect="1"/>
          </p:cNvPicPr>
          <p:nvPr/>
        </p:nvPicPr>
        <p:blipFill>
          <a:blip r:embed="rId5"/>
          <a:stretch>
            <a:fillRect/>
          </a:stretch>
        </p:blipFill>
        <p:spPr>
          <a:xfrm>
            <a:off x="4121910" y="1801641"/>
            <a:ext cx="4471603" cy="1114770"/>
          </a:xfrm>
          <a:prstGeom prst="rect">
            <a:avLst/>
          </a:prstGeom>
          <a:ln>
            <a:noFill/>
          </a:ln>
          <a:effectLst>
            <a:outerShdw blurRad="190500" algn="tl" rotWithShape="0">
              <a:srgbClr val="000000">
                <a:alpha val="70000"/>
              </a:srgbClr>
            </a:outerShdw>
          </a:effectLst>
        </p:spPr>
      </p:pic>
      <p:pic>
        <p:nvPicPr>
          <p:cNvPr id="26" name="Picture 25">
            <a:extLst>
              <a:ext uri="{FF2B5EF4-FFF2-40B4-BE49-F238E27FC236}">
                <a16:creationId xmlns:a16="http://schemas.microsoft.com/office/drawing/2014/main" id="{D9E47620-09C7-4F65-B12C-ABE3D9B42F6F}"/>
              </a:ext>
            </a:extLst>
          </p:cNvPr>
          <p:cNvPicPr>
            <a:picLocks noChangeAspect="1"/>
          </p:cNvPicPr>
          <p:nvPr/>
        </p:nvPicPr>
        <p:blipFill>
          <a:blip r:embed="rId6"/>
          <a:stretch>
            <a:fillRect/>
          </a:stretch>
        </p:blipFill>
        <p:spPr>
          <a:xfrm>
            <a:off x="568706" y="1422400"/>
            <a:ext cx="1889620" cy="844603"/>
          </a:xfrm>
          <a:prstGeom prst="rect">
            <a:avLst/>
          </a:prstGeom>
          <a:ln>
            <a:noFill/>
          </a:ln>
          <a:effectLst>
            <a:outerShdw blurRad="190500" algn="tl" rotWithShape="0">
              <a:srgbClr val="000000">
                <a:alpha val="70000"/>
              </a:srgbClr>
            </a:outerShdw>
          </a:effectLst>
        </p:spPr>
      </p:pic>
      <p:pic>
        <p:nvPicPr>
          <p:cNvPr id="27" name="Picture 26">
            <a:extLst>
              <a:ext uri="{FF2B5EF4-FFF2-40B4-BE49-F238E27FC236}">
                <a16:creationId xmlns:a16="http://schemas.microsoft.com/office/drawing/2014/main" id="{1F91C329-8483-40FE-A5E1-051B6EC133A6}"/>
              </a:ext>
            </a:extLst>
          </p:cNvPr>
          <p:cNvPicPr>
            <a:picLocks noChangeAspect="1"/>
          </p:cNvPicPr>
          <p:nvPr/>
        </p:nvPicPr>
        <p:blipFill>
          <a:blip r:embed="rId7"/>
          <a:stretch>
            <a:fillRect/>
          </a:stretch>
        </p:blipFill>
        <p:spPr>
          <a:xfrm>
            <a:off x="518587" y="3054755"/>
            <a:ext cx="1989857" cy="844603"/>
          </a:xfrm>
          <a:prstGeom prst="rect">
            <a:avLst/>
          </a:prstGeom>
          <a:ln>
            <a:noFill/>
          </a:ln>
          <a:effectLst>
            <a:outerShdw blurRad="190500" algn="tl" rotWithShape="0">
              <a:srgbClr val="000000">
                <a:alpha val="70000"/>
              </a:srgbClr>
            </a:outerShdw>
          </a:effectLst>
        </p:spPr>
      </p:pic>
      <p:pic>
        <p:nvPicPr>
          <p:cNvPr id="28" name="Picture 27">
            <a:extLst>
              <a:ext uri="{FF2B5EF4-FFF2-40B4-BE49-F238E27FC236}">
                <a16:creationId xmlns:a16="http://schemas.microsoft.com/office/drawing/2014/main" id="{DF34D448-6D68-42AA-AFE1-79D42C2BCFBB}"/>
              </a:ext>
            </a:extLst>
          </p:cNvPr>
          <p:cNvPicPr>
            <a:picLocks noChangeAspect="1"/>
          </p:cNvPicPr>
          <p:nvPr/>
        </p:nvPicPr>
        <p:blipFill>
          <a:blip r:embed="rId8"/>
          <a:stretch>
            <a:fillRect/>
          </a:stretch>
        </p:blipFill>
        <p:spPr>
          <a:xfrm>
            <a:off x="3182355" y="3581343"/>
            <a:ext cx="2279480" cy="1034764"/>
          </a:xfrm>
          <a:prstGeom prst="rect">
            <a:avLst/>
          </a:prstGeom>
          <a:ln>
            <a:noFill/>
          </a:ln>
          <a:effectLst>
            <a:outerShdw blurRad="190500" algn="tl" rotWithShape="0">
              <a:srgbClr val="000000">
                <a:alpha val="70000"/>
              </a:srgbClr>
            </a:outerShdw>
          </a:effectLst>
        </p:spPr>
      </p:pic>
      <p:cxnSp>
        <p:nvCxnSpPr>
          <p:cNvPr id="30" name="Straight Arrow Connector 29">
            <a:extLst>
              <a:ext uri="{FF2B5EF4-FFF2-40B4-BE49-F238E27FC236}">
                <a16:creationId xmlns:a16="http://schemas.microsoft.com/office/drawing/2014/main" id="{A8201E13-48CE-477F-BBF6-AED0A8D7D3DE}"/>
              </a:ext>
            </a:extLst>
          </p:cNvPr>
          <p:cNvCxnSpPr>
            <a:cxnSpLocks/>
            <a:stCxn id="26" idx="2"/>
            <a:endCxn id="27" idx="0"/>
          </p:cNvCxnSpPr>
          <p:nvPr/>
        </p:nvCxnSpPr>
        <p:spPr>
          <a:xfrm>
            <a:off x="1513516" y="2267003"/>
            <a:ext cx="0" cy="7877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077B0A2-1F97-4F96-9190-4CE45F6000F9}"/>
              </a:ext>
            </a:extLst>
          </p:cNvPr>
          <p:cNvCxnSpPr>
            <a:cxnSpLocks/>
            <a:stCxn id="27" idx="3"/>
            <a:endCxn id="28" idx="1"/>
          </p:cNvCxnSpPr>
          <p:nvPr/>
        </p:nvCxnSpPr>
        <p:spPr>
          <a:xfrm>
            <a:off x="2508444" y="3477057"/>
            <a:ext cx="673911" cy="62166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94553F6-AB9F-40C7-8029-01AF9734D149}"/>
              </a:ext>
            </a:extLst>
          </p:cNvPr>
          <p:cNvCxnSpPr>
            <a:cxnSpLocks/>
            <a:endCxn id="25" idx="1"/>
          </p:cNvCxnSpPr>
          <p:nvPr/>
        </p:nvCxnSpPr>
        <p:spPr>
          <a:xfrm flipV="1">
            <a:off x="3643903" y="2359026"/>
            <a:ext cx="478007" cy="122231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6863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Добавим интерактивности</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86</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6" name="Picture 5">
            <a:extLst>
              <a:ext uri="{FF2B5EF4-FFF2-40B4-BE49-F238E27FC236}">
                <a16:creationId xmlns:a16="http://schemas.microsoft.com/office/drawing/2014/main" id="{E5A808AD-C695-4378-8EA5-3F966A4F1784}"/>
              </a:ext>
            </a:extLst>
          </p:cNvPr>
          <p:cNvPicPr>
            <a:picLocks noChangeAspect="1"/>
          </p:cNvPicPr>
          <p:nvPr/>
        </p:nvPicPr>
        <p:blipFill>
          <a:blip r:embed="rId5"/>
          <a:stretch>
            <a:fillRect/>
          </a:stretch>
        </p:blipFill>
        <p:spPr>
          <a:xfrm>
            <a:off x="2331871" y="1671184"/>
            <a:ext cx="4480258" cy="21787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262576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Добавим интерактивности</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87</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7" name="Picture 6">
            <a:extLst>
              <a:ext uri="{FF2B5EF4-FFF2-40B4-BE49-F238E27FC236}">
                <a16:creationId xmlns:a16="http://schemas.microsoft.com/office/drawing/2014/main" id="{4418D3B1-5CA0-46E7-B36F-75AC69886BFB}"/>
              </a:ext>
            </a:extLst>
          </p:cNvPr>
          <p:cNvPicPr>
            <a:picLocks noChangeAspect="1"/>
          </p:cNvPicPr>
          <p:nvPr/>
        </p:nvPicPr>
        <p:blipFill>
          <a:blip r:embed="rId5"/>
          <a:stretch>
            <a:fillRect/>
          </a:stretch>
        </p:blipFill>
        <p:spPr>
          <a:xfrm>
            <a:off x="704140" y="1581752"/>
            <a:ext cx="7735720" cy="1946196"/>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0D7F371A-E35A-4AC7-B24D-777693C91916}"/>
              </a:ext>
            </a:extLst>
          </p:cNvPr>
          <p:cNvSpPr txBox="1"/>
          <p:nvPr/>
        </p:nvSpPr>
        <p:spPr>
          <a:xfrm>
            <a:off x="1041235" y="3917654"/>
            <a:ext cx="5513474" cy="400110"/>
          </a:xfrm>
          <a:prstGeom prst="rect">
            <a:avLst/>
          </a:prstGeom>
          <a:noFill/>
        </p:spPr>
        <p:txBody>
          <a:bodyPr wrap="square" rtlCol="0">
            <a:spAutoFit/>
          </a:bodyPr>
          <a:lstStyle/>
          <a:p>
            <a:r>
              <a:rPr lang="ru-RU" sz="2000" dirty="0">
                <a:solidFill>
                  <a:srgbClr val="FF0000"/>
                </a:solidFill>
              </a:rPr>
              <a:t>тип исключения</a:t>
            </a:r>
          </a:p>
        </p:txBody>
      </p:sp>
      <p:cxnSp>
        <p:nvCxnSpPr>
          <p:cNvPr id="14" name="Straight Arrow Connector 13">
            <a:extLst>
              <a:ext uri="{FF2B5EF4-FFF2-40B4-BE49-F238E27FC236}">
                <a16:creationId xmlns:a16="http://schemas.microsoft.com/office/drawing/2014/main" id="{26E9DA17-959E-4EAB-958B-67E03CEA45BC}"/>
              </a:ext>
            </a:extLst>
          </p:cNvPr>
          <p:cNvCxnSpPr>
            <a:cxnSpLocks/>
          </p:cNvCxnSpPr>
          <p:nvPr/>
        </p:nvCxnSpPr>
        <p:spPr>
          <a:xfrm flipV="1">
            <a:off x="1448554" y="3268302"/>
            <a:ext cx="371193" cy="6966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8353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Добавим интерактивности</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88</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17" name="Picture 16">
            <a:extLst>
              <a:ext uri="{FF2B5EF4-FFF2-40B4-BE49-F238E27FC236}">
                <a16:creationId xmlns:a16="http://schemas.microsoft.com/office/drawing/2014/main" id="{5136D280-E6BD-4289-89F8-1F4D8BECAB74}"/>
              </a:ext>
            </a:extLst>
          </p:cNvPr>
          <p:cNvPicPr>
            <a:picLocks noChangeAspect="1"/>
          </p:cNvPicPr>
          <p:nvPr/>
        </p:nvPicPr>
        <p:blipFill>
          <a:blip r:embed="rId5"/>
          <a:stretch>
            <a:fillRect/>
          </a:stretch>
        </p:blipFill>
        <p:spPr>
          <a:xfrm>
            <a:off x="1548143" y="1534179"/>
            <a:ext cx="4627004" cy="1578741"/>
          </a:xfrm>
          <a:prstGeom prst="rect">
            <a:avLst/>
          </a:prstGeom>
          <a:ln>
            <a:noFill/>
          </a:ln>
          <a:effectLst>
            <a:outerShdw blurRad="190500" algn="tl" rotWithShape="0">
              <a:srgbClr val="000000">
                <a:alpha val="70000"/>
              </a:srgbClr>
            </a:outerShdw>
          </a:effectLst>
        </p:spPr>
      </p:pic>
      <p:pic>
        <p:nvPicPr>
          <p:cNvPr id="18" name="Picture 17">
            <a:extLst>
              <a:ext uri="{FF2B5EF4-FFF2-40B4-BE49-F238E27FC236}">
                <a16:creationId xmlns:a16="http://schemas.microsoft.com/office/drawing/2014/main" id="{F77CDEF1-A136-4356-AFBA-A3D2B29A9838}"/>
              </a:ext>
            </a:extLst>
          </p:cNvPr>
          <p:cNvPicPr>
            <a:picLocks noChangeAspect="1"/>
          </p:cNvPicPr>
          <p:nvPr/>
        </p:nvPicPr>
        <p:blipFill>
          <a:blip r:embed="rId6"/>
          <a:stretch>
            <a:fillRect/>
          </a:stretch>
        </p:blipFill>
        <p:spPr>
          <a:xfrm>
            <a:off x="3614464" y="3354461"/>
            <a:ext cx="3039904" cy="122094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145252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Перехватим объект исключения.</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89</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9" name="Picture 8">
            <a:extLst>
              <a:ext uri="{FF2B5EF4-FFF2-40B4-BE49-F238E27FC236}">
                <a16:creationId xmlns:a16="http://schemas.microsoft.com/office/drawing/2014/main" id="{DA87D597-DA71-4541-AB7F-1886661685E6}"/>
              </a:ext>
            </a:extLst>
          </p:cNvPr>
          <p:cNvPicPr>
            <a:picLocks noChangeAspect="1"/>
          </p:cNvPicPr>
          <p:nvPr/>
        </p:nvPicPr>
        <p:blipFill>
          <a:blip r:embed="rId5"/>
          <a:stretch>
            <a:fillRect/>
          </a:stretch>
        </p:blipFill>
        <p:spPr>
          <a:xfrm>
            <a:off x="2754304" y="1492101"/>
            <a:ext cx="3635391" cy="30551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33627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9</a:t>
            </a:fld>
            <a:endParaRPr lang="en-US" dirty="0"/>
          </a:p>
        </p:txBody>
      </p:sp>
      <p:pic>
        <p:nvPicPr>
          <p:cNvPr id="3" name="Picture 2">
            <a:extLst>
              <a:ext uri="{FF2B5EF4-FFF2-40B4-BE49-F238E27FC236}">
                <a16:creationId xmlns:a16="http://schemas.microsoft.com/office/drawing/2014/main" id="{D2FB9694-139B-4F8D-A06E-654472E6B54B}"/>
              </a:ext>
            </a:extLst>
          </p:cNvPr>
          <p:cNvPicPr>
            <a:picLocks noChangeAspect="1"/>
          </p:cNvPicPr>
          <p:nvPr/>
        </p:nvPicPr>
        <p:blipFill>
          <a:blip r:embed="rId4"/>
          <a:stretch>
            <a:fillRect/>
          </a:stretch>
        </p:blipFill>
        <p:spPr>
          <a:xfrm>
            <a:off x="606449" y="1095576"/>
            <a:ext cx="2932768" cy="1511151"/>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DE0B723B-CC6D-40F1-AC3F-D0ABC28E3735}"/>
              </a:ext>
            </a:extLst>
          </p:cNvPr>
          <p:cNvPicPr>
            <a:picLocks noChangeAspect="1"/>
          </p:cNvPicPr>
          <p:nvPr/>
        </p:nvPicPr>
        <p:blipFill>
          <a:blip r:embed="rId5"/>
          <a:stretch>
            <a:fillRect/>
          </a:stretch>
        </p:blipFill>
        <p:spPr>
          <a:xfrm>
            <a:off x="4034131" y="1792586"/>
            <a:ext cx="4503420" cy="2123869"/>
          </a:xfrm>
          <a:prstGeom prst="rect">
            <a:avLst/>
          </a:prstGeom>
          <a:ln>
            <a:noFill/>
          </a:ln>
          <a:effectLst>
            <a:outerShdw blurRad="190500" algn="tl" rotWithShape="0">
              <a:srgbClr val="000000">
                <a:alpha val="70000"/>
              </a:srgbClr>
            </a:outerShdw>
          </a:effectLst>
        </p:spPr>
      </p:pic>
      <p:cxnSp>
        <p:nvCxnSpPr>
          <p:cNvPr id="9" name="Straight Connector 8">
            <a:extLst>
              <a:ext uri="{FF2B5EF4-FFF2-40B4-BE49-F238E27FC236}">
                <a16:creationId xmlns:a16="http://schemas.microsoft.com/office/drawing/2014/main" id="{A6442C05-3BF1-421C-97F6-FDE6E470D007}"/>
              </a:ext>
            </a:extLst>
          </p:cNvPr>
          <p:cNvCxnSpPr/>
          <p:nvPr/>
        </p:nvCxnSpPr>
        <p:spPr>
          <a:xfrm>
            <a:off x="4137434" y="2453489"/>
            <a:ext cx="112262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F8E277C-8A9B-403A-B856-84E742EB5A7F}"/>
              </a:ext>
            </a:extLst>
          </p:cNvPr>
          <p:cNvCxnSpPr>
            <a:cxnSpLocks/>
          </p:cNvCxnSpPr>
          <p:nvPr/>
        </p:nvCxnSpPr>
        <p:spPr>
          <a:xfrm>
            <a:off x="2245259" y="1851151"/>
            <a:ext cx="1892175" cy="1134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0764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Перехватим объект исключения.</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90</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19" name="Picture 18">
            <a:extLst>
              <a:ext uri="{FF2B5EF4-FFF2-40B4-BE49-F238E27FC236}">
                <a16:creationId xmlns:a16="http://schemas.microsoft.com/office/drawing/2014/main" id="{D97268DF-B40D-462C-A3F5-E77AF5622C10}"/>
              </a:ext>
            </a:extLst>
          </p:cNvPr>
          <p:cNvPicPr>
            <a:picLocks noChangeAspect="1"/>
          </p:cNvPicPr>
          <p:nvPr/>
        </p:nvPicPr>
        <p:blipFill>
          <a:blip r:embed="rId5"/>
          <a:stretch>
            <a:fillRect/>
          </a:stretch>
        </p:blipFill>
        <p:spPr>
          <a:xfrm>
            <a:off x="1359086" y="1839604"/>
            <a:ext cx="6425827" cy="194765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413223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Что делает </a:t>
            </a:r>
            <a:r>
              <a:rPr lang="en-US" dirty="0"/>
              <a:t>catch</a:t>
            </a:r>
            <a:r>
              <a:rPr lang="ru-RU" dirty="0"/>
              <a:t>?</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91</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6" name="Picture 5">
            <a:extLst>
              <a:ext uri="{FF2B5EF4-FFF2-40B4-BE49-F238E27FC236}">
                <a16:creationId xmlns:a16="http://schemas.microsoft.com/office/drawing/2014/main" id="{44E5A1AD-32AE-47E3-807C-A886F6C335B9}"/>
              </a:ext>
            </a:extLst>
          </p:cNvPr>
          <p:cNvPicPr>
            <a:picLocks noChangeAspect="1"/>
          </p:cNvPicPr>
          <p:nvPr/>
        </p:nvPicPr>
        <p:blipFill>
          <a:blip r:embed="rId5"/>
          <a:stretch>
            <a:fillRect/>
          </a:stretch>
        </p:blipFill>
        <p:spPr>
          <a:xfrm>
            <a:off x="1764049" y="1575971"/>
            <a:ext cx="5615902" cy="23475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207726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Что делает </a:t>
            </a:r>
            <a:r>
              <a:rPr lang="en-US" dirty="0"/>
              <a:t>catch</a:t>
            </a:r>
            <a:r>
              <a:rPr lang="ru-RU" dirty="0"/>
              <a:t>?</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92</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9" name="Picture 8">
            <a:extLst>
              <a:ext uri="{FF2B5EF4-FFF2-40B4-BE49-F238E27FC236}">
                <a16:creationId xmlns:a16="http://schemas.microsoft.com/office/drawing/2014/main" id="{2279EEC5-608E-477C-9300-55039C77D61C}"/>
              </a:ext>
            </a:extLst>
          </p:cNvPr>
          <p:cNvPicPr>
            <a:picLocks noChangeAspect="1"/>
          </p:cNvPicPr>
          <p:nvPr/>
        </p:nvPicPr>
        <p:blipFill>
          <a:blip r:embed="rId5"/>
          <a:stretch>
            <a:fillRect/>
          </a:stretch>
        </p:blipFill>
        <p:spPr>
          <a:xfrm>
            <a:off x="2098753" y="1680869"/>
            <a:ext cx="4946493" cy="22971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803116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Что внутри у исключения?</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93</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3" name="Picture 2">
            <a:extLst>
              <a:ext uri="{FF2B5EF4-FFF2-40B4-BE49-F238E27FC236}">
                <a16:creationId xmlns:a16="http://schemas.microsoft.com/office/drawing/2014/main" id="{3A7B7268-6224-4F9A-A7E9-A92BE012A17D}"/>
              </a:ext>
            </a:extLst>
          </p:cNvPr>
          <p:cNvPicPr>
            <a:picLocks noChangeAspect="1"/>
          </p:cNvPicPr>
          <p:nvPr/>
        </p:nvPicPr>
        <p:blipFill>
          <a:blip r:embed="rId5"/>
          <a:stretch>
            <a:fillRect/>
          </a:stretch>
        </p:blipFill>
        <p:spPr>
          <a:xfrm>
            <a:off x="2178200" y="1422400"/>
            <a:ext cx="4787599" cy="27262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528148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Что внутри у исключения?</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94</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14" name="Picture 13">
            <a:extLst>
              <a:ext uri="{FF2B5EF4-FFF2-40B4-BE49-F238E27FC236}">
                <a16:creationId xmlns:a16="http://schemas.microsoft.com/office/drawing/2014/main" id="{67A4B7E5-00EE-4591-87AC-5728CC56D54D}"/>
              </a:ext>
            </a:extLst>
          </p:cNvPr>
          <p:cNvPicPr>
            <a:picLocks noChangeAspect="1"/>
          </p:cNvPicPr>
          <p:nvPr/>
        </p:nvPicPr>
        <p:blipFill>
          <a:blip r:embed="rId5"/>
          <a:stretch>
            <a:fillRect/>
          </a:stretch>
        </p:blipFill>
        <p:spPr>
          <a:xfrm>
            <a:off x="1779608" y="1515226"/>
            <a:ext cx="5584783" cy="23568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916328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Исключаем исключения</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95</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6" name="Picture 5">
            <a:extLst>
              <a:ext uri="{FF2B5EF4-FFF2-40B4-BE49-F238E27FC236}">
                <a16:creationId xmlns:a16="http://schemas.microsoft.com/office/drawing/2014/main" id="{6A91F067-3E63-4A56-966E-370C4D32523C}"/>
              </a:ext>
            </a:extLst>
          </p:cNvPr>
          <p:cNvPicPr>
            <a:picLocks noChangeAspect="1"/>
          </p:cNvPicPr>
          <p:nvPr/>
        </p:nvPicPr>
        <p:blipFill>
          <a:blip r:embed="rId5"/>
          <a:stretch>
            <a:fillRect/>
          </a:stretch>
        </p:blipFill>
        <p:spPr>
          <a:xfrm>
            <a:off x="838650" y="2228850"/>
            <a:ext cx="7466699" cy="99072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421944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Исключаем исключения</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96</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6" name="Picture 5">
            <a:extLst>
              <a:ext uri="{FF2B5EF4-FFF2-40B4-BE49-F238E27FC236}">
                <a16:creationId xmlns:a16="http://schemas.microsoft.com/office/drawing/2014/main" id="{6A91F067-3E63-4A56-966E-370C4D32523C}"/>
              </a:ext>
            </a:extLst>
          </p:cNvPr>
          <p:cNvPicPr>
            <a:picLocks noChangeAspect="1"/>
          </p:cNvPicPr>
          <p:nvPr/>
        </p:nvPicPr>
        <p:blipFill>
          <a:blip r:embed="rId5"/>
          <a:stretch>
            <a:fillRect/>
          </a:stretch>
        </p:blipFill>
        <p:spPr>
          <a:xfrm>
            <a:off x="1958376" y="1653292"/>
            <a:ext cx="5227247" cy="693583"/>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E149F8DB-FA4A-40F1-9092-3361B5BB3AD7}"/>
              </a:ext>
            </a:extLst>
          </p:cNvPr>
          <p:cNvPicPr>
            <a:picLocks noChangeAspect="1"/>
          </p:cNvPicPr>
          <p:nvPr/>
        </p:nvPicPr>
        <p:blipFill>
          <a:blip r:embed="rId6"/>
          <a:stretch>
            <a:fillRect/>
          </a:stretch>
        </p:blipFill>
        <p:spPr>
          <a:xfrm>
            <a:off x="786481" y="2606861"/>
            <a:ext cx="7571037" cy="12798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330433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Исключаем исключения</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97</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19" name="Picture 18">
            <a:extLst>
              <a:ext uri="{FF2B5EF4-FFF2-40B4-BE49-F238E27FC236}">
                <a16:creationId xmlns:a16="http://schemas.microsoft.com/office/drawing/2014/main" id="{668CD9A6-9C1D-4591-8D82-9078260AA6F4}"/>
              </a:ext>
            </a:extLst>
          </p:cNvPr>
          <p:cNvPicPr>
            <a:picLocks noChangeAspect="1"/>
          </p:cNvPicPr>
          <p:nvPr/>
        </p:nvPicPr>
        <p:blipFill>
          <a:blip r:embed="rId5"/>
          <a:stretch>
            <a:fillRect/>
          </a:stretch>
        </p:blipFill>
        <p:spPr>
          <a:xfrm>
            <a:off x="495715" y="1858452"/>
            <a:ext cx="8152570" cy="19050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56366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Исключаем исключения</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98</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15" name="Picture 14">
            <a:extLst>
              <a:ext uri="{FF2B5EF4-FFF2-40B4-BE49-F238E27FC236}">
                <a16:creationId xmlns:a16="http://schemas.microsoft.com/office/drawing/2014/main" id="{D37BCCE2-79A8-42BD-B3D9-5CA44B182E0A}"/>
              </a:ext>
            </a:extLst>
          </p:cNvPr>
          <p:cNvPicPr>
            <a:picLocks noChangeAspect="1"/>
          </p:cNvPicPr>
          <p:nvPr/>
        </p:nvPicPr>
        <p:blipFill>
          <a:blip r:embed="rId5"/>
          <a:stretch>
            <a:fillRect/>
          </a:stretch>
        </p:blipFill>
        <p:spPr>
          <a:xfrm>
            <a:off x="2032772" y="1541700"/>
            <a:ext cx="5078456" cy="25223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463744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99</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8" name="Picture 7" descr="A close up of text on a black background&#10;&#10;Description automatically generated">
            <a:extLst>
              <a:ext uri="{FF2B5EF4-FFF2-40B4-BE49-F238E27FC236}">
                <a16:creationId xmlns:a16="http://schemas.microsoft.com/office/drawing/2014/main" id="{B8F56FC5-833E-42C4-BB30-7C5CA9B3E2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885" y="1803562"/>
            <a:ext cx="1917540" cy="1917540"/>
          </a:xfrm>
          <a:prstGeom prst="rect">
            <a:avLst/>
          </a:prstGeom>
        </p:spPr>
      </p:pic>
      <p:pic>
        <p:nvPicPr>
          <p:cNvPr id="10" name="Picture 9" descr="A close up of a sign&#10;&#10;Description automatically generated">
            <a:extLst>
              <a:ext uri="{FF2B5EF4-FFF2-40B4-BE49-F238E27FC236}">
                <a16:creationId xmlns:a16="http://schemas.microsoft.com/office/drawing/2014/main" id="{00722AB4-20F7-480B-99FC-47F82EC9E9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4303" y="1803562"/>
            <a:ext cx="1917539" cy="1917539"/>
          </a:xfrm>
          <a:prstGeom prst="rect">
            <a:avLst/>
          </a:prstGeom>
        </p:spPr>
      </p:pic>
      <p:cxnSp>
        <p:nvCxnSpPr>
          <p:cNvPr id="12" name="Straight Arrow Connector 11">
            <a:extLst>
              <a:ext uri="{FF2B5EF4-FFF2-40B4-BE49-F238E27FC236}">
                <a16:creationId xmlns:a16="http://schemas.microsoft.com/office/drawing/2014/main" id="{2028F3F2-68B2-497B-ABF9-FFB50BEC4E0F}"/>
              </a:ext>
            </a:extLst>
          </p:cNvPr>
          <p:cNvCxnSpPr/>
          <p:nvPr/>
        </p:nvCxnSpPr>
        <p:spPr>
          <a:xfrm>
            <a:off x="3206187" y="2762331"/>
            <a:ext cx="165518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967410"/>
      </p:ext>
    </p:extLst>
  </p:cSld>
  <p:clrMapOvr>
    <a:masterClrMapping/>
  </p:clrMapOvr>
</p:sld>
</file>

<file path=ppt/theme/theme1.xml><?xml version="1.0" encoding="utf-8"?>
<a:theme xmlns:a="http://schemas.openxmlformats.org/drawingml/2006/main" name="Covers">
  <a:themeElements>
    <a:clrScheme name="Custom 6">
      <a:dk1>
        <a:srgbClr val="222222"/>
      </a:dk1>
      <a:lt1>
        <a:srgbClr val="FFFFFF"/>
      </a:lt1>
      <a:dk2>
        <a:srgbClr val="464547"/>
      </a:dk2>
      <a:lt2>
        <a:srgbClr val="CCCCCC"/>
      </a:lt2>
      <a:accent1>
        <a:srgbClr val="464547"/>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740A320D-646C-4C12-89B1-0B127236B0F7}"/>
    </a:ext>
  </a:extLst>
</a:theme>
</file>

<file path=ppt/theme/theme2.xml><?xml version="1.0" encoding="utf-8"?>
<a:theme xmlns:a="http://schemas.openxmlformats.org/drawingml/2006/main" name="General">
  <a:themeElements>
    <a:clrScheme name="Custom 7">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5C4EAAF8-284D-4A65-B20F-C47DE8AC2658}"/>
    </a:ext>
  </a:extLst>
</a:theme>
</file>

<file path=ppt/theme/theme3.xml><?xml version="1.0" encoding="utf-8"?>
<a:theme xmlns:a="http://schemas.openxmlformats.org/drawingml/2006/main" name="Breakers">
  <a:themeElements>
    <a:clrScheme name="Custom 8">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67367244-F583-44E6-8F01-4BEACD686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Covers</Template>
  <TotalTime>8747</TotalTime>
  <Words>8475</Words>
  <Application>Microsoft Office PowerPoint</Application>
  <PresentationFormat>On-screen Show (16:9)</PresentationFormat>
  <Paragraphs>717</Paragraphs>
  <Slides>111</Slides>
  <Notes>109</Notes>
  <HiddenSlides>0</HiddenSlides>
  <MMClips>0</MMClips>
  <ScaleCrop>false</ScaleCrop>
  <HeadingPairs>
    <vt:vector size="8" baseType="variant">
      <vt:variant>
        <vt:lpstr>Fonts Used</vt:lpstr>
      </vt:variant>
      <vt:variant>
        <vt:i4>3</vt:i4>
      </vt:variant>
      <vt:variant>
        <vt:lpstr>Theme</vt:lpstr>
      </vt:variant>
      <vt:variant>
        <vt:i4>3</vt:i4>
      </vt:variant>
      <vt:variant>
        <vt:lpstr>Embedded OLE Servers</vt:lpstr>
      </vt:variant>
      <vt:variant>
        <vt:i4>1</vt:i4>
      </vt:variant>
      <vt:variant>
        <vt:lpstr>Slide Titles</vt:lpstr>
      </vt:variant>
      <vt:variant>
        <vt:i4>111</vt:i4>
      </vt:variant>
    </vt:vector>
  </HeadingPairs>
  <TitlesOfParts>
    <vt:vector size="118" baseType="lpstr">
      <vt:lpstr>Arial</vt:lpstr>
      <vt:lpstr>Calibri</vt:lpstr>
      <vt:lpstr>Calibri Light</vt:lpstr>
      <vt:lpstr>Covers</vt:lpstr>
      <vt:lpstr>General</vt:lpstr>
      <vt:lpstr>Breakers</vt:lpstr>
      <vt:lpstr>Bitmap Image</vt:lpstr>
      <vt:lpstr>Введение в программирование</vt:lpstr>
      <vt:lpstr>Кто я такой:</vt:lpstr>
      <vt:lpstr>Что такое программа?</vt:lpstr>
      <vt:lpstr>А на самом деле?</vt:lpstr>
      <vt:lpstr>Что внутри?</vt:lpstr>
      <vt:lpstr>Что делать?</vt:lpstr>
      <vt:lpstr>Почему C# есть же Java?</vt:lpstr>
      <vt:lpstr>Где разрабатывать на C#?</vt:lpstr>
      <vt:lpstr>Где разрабатывать на C#?</vt:lpstr>
      <vt:lpstr>Где разрабатывать на C#?</vt:lpstr>
      <vt:lpstr>Где разрабатывать на C#?</vt:lpstr>
      <vt:lpstr>Где разрабатывать на C#?</vt:lpstr>
      <vt:lpstr>Где разрабатывать на C#?</vt:lpstr>
      <vt:lpstr>Где разрабатывать на C#?</vt:lpstr>
      <vt:lpstr>Где разрабатывать на C#?</vt:lpstr>
      <vt:lpstr>Где разрабатывать на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А по подробнее?</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А по подробнее?</vt:lpstr>
      <vt:lpstr>Как выглядит программа на С#?</vt:lpstr>
      <vt:lpstr>Как выглядит программа на С#?</vt:lpstr>
      <vt:lpstr>Как выглядит программа на С#?</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Как взаимодействовать с пользователем?</vt:lpstr>
      <vt:lpstr>Как взаимодействовать с пользователем?</vt:lpstr>
      <vt:lpstr>А если данные не верны?</vt:lpstr>
      <vt:lpstr>А если данные не верны?</vt:lpstr>
      <vt:lpstr>А если данные не верны?</vt:lpstr>
      <vt:lpstr>А если данные не верны?</vt:lpstr>
      <vt:lpstr>А если данные не верны?</vt:lpstr>
      <vt:lpstr>А если данные не верны?</vt:lpstr>
      <vt:lpstr>А если данные не верны?</vt:lpstr>
      <vt:lpstr>А если данные не верны?</vt:lpstr>
      <vt:lpstr>А если данные не верны?</vt:lpstr>
      <vt:lpstr>А если данные не верны?</vt:lpstr>
      <vt:lpstr>А если данные не верны?</vt:lpstr>
      <vt:lpstr>А если данные не верны?</vt:lpstr>
      <vt:lpstr>А если данные не верны?</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Что в итоге?</vt:lpstr>
      <vt:lpstr>Что в итоге?</vt:lpstr>
      <vt:lpst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Markowitz</dc:creator>
  <cp:lastModifiedBy>Sergey Nikolskiy</cp:lastModifiedBy>
  <cp:revision>331</cp:revision>
  <dcterms:created xsi:type="dcterms:W3CDTF">2018-01-26T19:23:30Z</dcterms:created>
  <dcterms:modified xsi:type="dcterms:W3CDTF">2019-11-06T18:20:27Z</dcterms:modified>
</cp:coreProperties>
</file>